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IBM Plex Sans Light" panose="020B040305020300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aZx8O051Kz56g2IhidJVawGIg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822450" y="228600"/>
            <a:ext cx="3213100" cy="1807369"/>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9456" y="2247900"/>
            <a:ext cx="6419088" cy="6159500"/>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1000" b="0" i="0" u="none" strike="noStrike" cap="none">
                <a:solidFill>
                  <a:schemeClr val="lt1"/>
                </a:solidFill>
                <a:latin typeface="Arial"/>
                <a:ea typeface="Arial"/>
                <a:cs typeface="Arial"/>
                <a:sym typeface="Arial"/>
              </a:defRPr>
            </a:lvl1pPr>
            <a:lvl2pPr marL="914400" marR="0" lvl="1" indent="-292100" algn="l" rtl="0">
              <a:spcBef>
                <a:spcPts val="600"/>
              </a:spcBef>
              <a:spcAft>
                <a:spcPts val="0"/>
              </a:spcAft>
              <a:buClr>
                <a:schemeClr val="lt1"/>
              </a:buClr>
              <a:buSzPts val="1000"/>
              <a:buFont typeface="IBM Plex Sans"/>
              <a:buChar char="–"/>
              <a:defRPr sz="1000" b="0" i="0" u="none" strike="noStrike" cap="none">
                <a:solidFill>
                  <a:schemeClr val="lt1"/>
                </a:solidFill>
                <a:latin typeface="Arial"/>
                <a:ea typeface="Arial"/>
                <a:cs typeface="Arial"/>
                <a:sym typeface="Arial"/>
              </a:defRPr>
            </a:lvl2pPr>
            <a:lvl3pPr marL="1371600" marR="0" lvl="2" indent="-292100" algn="l" rtl="0">
              <a:spcBef>
                <a:spcPts val="600"/>
              </a:spcBef>
              <a:spcAft>
                <a:spcPts val="0"/>
              </a:spcAft>
              <a:buClr>
                <a:schemeClr val="lt1"/>
              </a:buClr>
              <a:buSzPts val="1000"/>
              <a:buFont typeface="IBM Plex Sans Light"/>
              <a:buChar char="•"/>
              <a:defRPr sz="1000" b="0" i="0" u="none" strike="noStrike" cap="none">
                <a:solidFill>
                  <a:schemeClr val="lt1"/>
                </a:solidFill>
                <a:latin typeface="Arial"/>
                <a:ea typeface="Arial"/>
                <a:cs typeface="Arial"/>
                <a:sym typeface="Arial"/>
              </a:defRPr>
            </a:lvl3pPr>
            <a:lvl4pPr marL="1828800" marR="0" lvl="3" indent="-292100" algn="l" rtl="0">
              <a:spcBef>
                <a:spcPts val="600"/>
              </a:spcBef>
              <a:spcAft>
                <a:spcPts val="0"/>
              </a:spcAft>
              <a:buClr>
                <a:schemeClr val="lt1"/>
              </a:buClr>
              <a:buSzPts val="1000"/>
              <a:buFont typeface="IBM Plex Sans Light"/>
              <a:buChar char="–"/>
              <a:defRPr sz="1000" b="0" i="0" u="none" strike="noStrike" cap="none">
                <a:solidFill>
                  <a:schemeClr val="lt1"/>
                </a:solidFill>
                <a:latin typeface="Arial"/>
                <a:ea typeface="Arial"/>
                <a:cs typeface="Arial"/>
                <a:sym typeface="Arial"/>
              </a:defRPr>
            </a:lvl4pPr>
            <a:lvl5pPr marL="2286000" marR="0" lvl="4" indent="-292100" algn="l" rtl="0">
              <a:lnSpc>
                <a:spcPct val="100000"/>
              </a:lnSpc>
              <a:spcBef>
                <a:spcPts val="600"/>
              </a:spcBef>
              <a:spcAft>
                <a:spcPts val="0"/>
              </a:spcAft>
              <a:buClr>
                <a:srgbClr val="000000"/>
              </a:buClr>
              <a:buSzPts val="1000"/>
              <a:buFont typeface="IBM Plex Sans Light"/>
              <a:buChar char="»"/>
              <a:defRPr sz="1000" b="0" i="0" u="none" strike="noStrike" cap="none">
                <a:solidFill>
                  <a:schemeClr val="lt1"/>
                </a:solidFill>
                <a:latin typeface="IBM Plex Sans Medium"/>
                <a:ea typeface="IBM Plex Sans Medium"/>
                <a:cs typeface="IBM Plex Sans Medium"/>
                <a:sym typeface="IBM Plex Sans Medium"/>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sldNum" idx="12"/>
          </p:nvPr>
        </p:nvSpPr>
        <p:spPr>
          <a:xfrm>
            <a:off x="219456" y="8705088"/>
            <a:ext cx="338328" cy="228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fld id="{00000000-1234-1234-1234-123412341234}" type="slidenum">
              <a:rPr lang="en-US" sz="600" b="0" i="0" u="none" strike="noStrike" cap="none">
                <a:solidFill>
                  <a:schemeClr val="lt1"/>
                </a:solidFill>
                <a:latin typeface="Arial"/>
                <a:ea typeface="Arial"/>
                <a:cs typeface="Arial"/>
                <a:sym typeface="Arial"/>
              </a:rPr>
              <a:t>‹#›</a:t>
            </a:fld>
            <a:endParaRPr sz="600" b="0" i="0" u="none" strike="noStrike" cap="none">
              <a:solidFill>
                <a:schemeClr val="lt1"/>
              </a:solidFill>
              <a:latin typeface="Arial"/>
              <a:ea typeface="Arial"/>
              <a:cs typeface="Arial"/>
              <a:sym typeface="Arial"/>
            </a:endParaRPr>
          </a:p>
        </p:txBody>
      </p:sp>
      <p:sp>
        <p:nvSpPr>
          <p:cNvPr id="6" name="Google Shape;6;n"/>
          <p:cNvSpPr txBox="1">
            <a:spLocks noGrp="1"/>
          </p:cNvSpPr>
          <p:nvPr>
            <p:ph type="ftr" idx="11"/>
          </p:nvPr>
        </p:nvSpPr>
        <p:spPr>
          <a:xfrm>
            <a:off x="630936" y="8705088"/>
            <a:ext cx="3657600" cy="228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1:notes"/>
          <p:cNvSpPr txBox="1">
            <a:spLocks noGrp="1"/>
          </p:cNvSpPr>
          <p:nvPr>
            <p:ph type="body" idx="1"/>
          </p:nvPr>
        </p:nvSpPr>
        <p:spPr>
          <a:xfrm>
            <a:off x="204978" y="2273300"/>
            <a:ext cx="6448044" cy="6121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9" name="Google Shape;289;p1:notes"/>
          <p:cNvSpPr txBox="1">
            <a:spLocks noGrp="1"/>
          </p:cNvSpPr>
          <p:nvPr>
            <p:ph type="sldNum" idx="12"/>
          </p:nvPr>
        </p:nvSpPr>
        <p:spPr>
          <a:xfrm>
            <a:off x="219456" y="8705088"/>
            <a:ext cx="338328" cy="228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a:t>
            </a:fld>
            <a:endParaRPr/>
          </a:p>
        </p:txBody>
      </p:sp>
      <p:sp>
        <p:nvSpPr>
          <p:cNvPr id="290" name="Google Shape;290;p1:notes"/>
          <p:cNvSpPr txBox="1">
            <a:spLocks noGrp="1"/>
          </p:cNvSpPr>
          <p:nvPr>
            <p:ph type="ftr" idx="11"/>
          </p:nvPr>
        </p:nvSpPr>
        <p:spPr>
          <a:xfrm>
            <a:off x="630936" y="8705088"/>
            <a:ext cx="3657600" cy="228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Group Name / DOC ID / Month XX, 2022 / © 2022 IBM Corporation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db3f08ff9_0_85: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db3f08ff9_0_85: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85" name="Google Shape;385;gfdb3f08ff9_0_85: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e61935a5a_0_2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e61935a5a_0_2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96" name="Google Shape;396;g13e61935a5a_0_2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db3f08ff9_0_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fdb3f08ff9_0_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05" name="Google Shape;405;gfdb3f08ff9_0_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db3f08ff9_0_11: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db3f08ff9_0_11: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14" name="Google Shape;414;gfdb3f08ff9_0_11: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fdb3f08ff9_0_7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fdb3f08ff9_0_7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23" name="Google Shape;423;gfdb3f08ff9_0_7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ed96532aa_0_18: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3ed96532aa_0_18: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32" name="Google Shape;432;g13ed96532aa_0_18: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e61935a5a_0_3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3e61935a5a_0_3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41" name="Google Shape;441;g13e61935a5a_0_3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fdb3f08ff9_1_9: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fdb3f08ff9_1_9: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50" name="Google Shape;450;gfdb3f08ff9_1_9: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db3f08ff9_1_36: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fdb3f08ff9_1_36: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59" name="Google Shape;459;gfdb3f08ff9_1_36: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6d2e3ac26_0_16: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6d2e3ac26_0_16: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69" name="Google Shape;469;g136d2e3ac26_0_16: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ed96532aa_0_41: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ed96532aa_0_41: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299" name="Google Shape;299;g13ed96532aa_0_41: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6d2e3ac26_0_8: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6d2e3ac26_0_8: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78" name="Google Shape;478;g136d2e3ac26_0_8: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db3f08ff9_1_28: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fdb3f08ff9_1_28: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487" name="Google Shape;487;gfdb3f08ff9_1_28: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6d2e3ac26_4_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6d2e3ac26_4_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07" name="Google Shape;307;g136d2e3ac26_4_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ed96532aa_0_57: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ed96532aa_0_57: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18" name="Google Shape;318;g13ed96532aa_0_57: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e61935a5a_0_8: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e61935a5a_0_8: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31" name="Google Shape;331;g13e61935a5a_0_8: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db3f08ff9_0_29: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db3f08ff9_0_29: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40" name="Google Shape;340;gfdb3f08ff9_0_29: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db3f08ff9_0_56: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fdb3f08ff9_0_56: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50" name="Google Shape;350;gfdb3f08ff9_0_56: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3ed96532aa_0_0: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3ed96532aa_0_0: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65" name="Google Shape;365;g13ed96532aa_0_0: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db3f08ff9_0_37:notes"/>
          <p:cNvSpPr>
            <a:spLocks noGrp="1" noRot="1" noChangeAspect="1"/>
          </p:cNvSpPr>
          <p:nvPr>
            <p:ph type="sldImg" idx="2"/>
          </p:nvPr>
        </p:nvSpPr>
        <p:spPr>
          <a:xfrm>
            <a:off x="1822450" y="228600"/>
            <a:ext cx="3213100" cy="18081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db3f08ff9_0_37:notes"/>
          <p:cNvSpPr txBox="1">
            <a:spLocks noGrp="1"/>
          </p:cNvSpPr>
          <p:nvPr>
            <p:ph type="body" idx="1"/>
          </p:nvPr>
        </p:nvSpPr>
        <p:spPr>
          <a:xfrm>
            <a:off x="219456" y="2247900"/>
            <a:ext cx="6419100" cy="6159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76" name="Google Shape;376;gfdb3f08ff9_0_37:notes"/>
          <p:cNvSpPr txBox="1">
            <a:spLocks noGrp="1"/>
          </p:cNvSpPr>
          <p:nvPr>
            <p:ph type="sldNum" idx="12"/>
          </p:nvPr>
        </p:nvSpPr>
        <p:spPr>
          <a:xfrm>
            <a:off x="219456" y="8705088"/>
            <a:ext cx="338400" cy="2286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ext (split background)">
  <p:cSld name="title, text (split background)">
    <p:spTree>
      <p:nvGrpSpPr>
        <p:cNvPr id="1" name="Shape 57"/>
        <p:cNvGrpSpPr/>
        <p:nvPr/>
      </p:nvGrpSpPr>
      <p:grpSpPr>
        <a:xfrm>
          <a:off x="0" y="0"/>
          <a:ext cx="0" cy="0"/>
          <a:chOff x="0" y="0"/>
          <a:chExt cx="0" cy="0"/>
        </a:xfrm>
      </p:grpSpPr>
      <p:sp>
        <p:nvSpPr>
          <p:cNvPr id="58" name="Google Shape;58;p80"/>
          <p:cNvSpPr txBox="1">
            <a:spLocks noGrp="1"/>
          </p:cNvSpPr>
          <p:nvPr>
            <p:ph type="title"/>
          </p:nvPr>
        </p:nvSpPr>
        <p:spPr>
          <a:xfrm>
            <a:off x="210313" y="201168"/>
            <a:ext cx="4142164"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80"/>
          <p:cNvSpPr/>
          <p:nvPr/>
        </p:nvSpPr>
        <p:spPr>
          <a:xfrm>
            <a:off x="4572000" y="0"/>
            <a:ext cx="4572000" cy="5143500"/>
          </a:xfrm>
          <a:prstGeom prst="rect">
            <a:avLst/>
          </a:prstGeom>
          <a:solidFill>
            <a:schemeClr val="lt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60" name="Google Shape;60;p80"/>
          <p:cNvSpPr txBox="1">
            <a:spLocks noGrp="1"/>
          </p:cNvSpPr>
          <p:nvPr>
            <p:ph type="body" idx="1"/>
          </p:nvPr>
        </p:nvSpPr>
        <p:spPr>
          <a:xfrm>
            <a:off x="4791456" y="201168"/>
            <a:ext cx="4123944" cy="42946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317500" algn="l">
              <a:lnSpc>
                <a:spcPct val="100000"/>
              </a:lnSpc>
              <a:spcBef>
                <a:spcPts val="1100"/>
              </a:spcBef>
              <a:spcAft>
                <a:spcPts val="0"/>
              </a:spcAft>
              <a:buClr>
                <a:srgbClr val="001141"/>
              </a:buClr>
              <a:buSzPts val="1400"/>
              <a:buChar char="–"/>
              <a:defRPr>
                <a:solidFill>
                  <a:schemeClr val="lt1"/>
                </a:solidFill>
              </a:defRPr>
            </a:lvl2pPr>
            <a:lvl3pPr marL="1371600" lvl="2" indent="-317500" algn="l">
              <a:lnSpc>
                <a:spcPct val="100000"/>
              </a:lnSpc>
              <a:spcBef>
                <a:spcPts val="1100"/>
              </a:spcBef>
              <a:spcAft>
                <a:spcPts val="0"/>
              </a:spcAft>
              <a:buClr>
                <a:srgbClr val="001141"/>
              </a:buClr>
              <a:buSzPts val="1400"/>
              <a:buChar char="•"/>
              <a:defRPr>
                <a:solidFill>
                  <a:schemeClr val="lt1"/>
                </a:solidFill>
              </a:defRPr>
            </a:lvl3pPr>
            <a:lvl4pPr marL="1828800" lvl="3" indent="-317500" algn="l">
              <a:lnSpc>
                <a:spcPct val="100000"/>
              </a:lnSpc>
              <a:spcBef>
                <a:spcPts val="1100"/>
              </a:spcBef>
              <a:spcAft>
                <a:spcPts val="0"/>
              </a:spcAft>
              <a:buClr>
                <a:srgbClr val="001141"/>
              </a:buClr>
              <a:buSzPts val="1400"/>
              <a:buChar char="–"/>
              <a:defRPr>
                <a:solidFill>
                  <a:schemeClr val="lt1"/>
                </a:solidFill>
              </a:defRPr>
            </a:lvl4pPr>
            <a:lvl5pPr marL="2286000" lvl="4" indent="-317500" algn="l">
              <a:lnSpc>
                <a:spcPct val="100000"/>
              </a:lnSpc>
              <a:spcBef>
                <a:spcPts val="1100"/>
              </a:spcBef>
              <a:spcAft>
                <a:spcPts val="0"/>
              </a:spcAft>
              <a:buClr>
                <a:srgbClr val="001141"/>
              </a:buClr>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1" name="Google Shape;61;p80"/>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0"/>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image 6">
  <p:cSld name="cover, image 6">
    <p:spTree>
      <p:nvGrpSpPr>
        <p:cNvPr id="1" name="Shape 106"/>
        <p:cNvGrpSpPr/>
        <p:nvPr/>
      </p:nvGrpSpPr>
      <p:grpSpPr>
        <a:xfrm>
          <a:off x="0" y="0"/>
          <a:ext cx="0" cy="0"/>
          <a:chOff x="0" y="0"/>
          <a:chExt cx="0" cy="0"/>
        </a:xfrm>
      </p:grpSpPr>
      <p:pic>
        <p:nvPicPr>
          <p:cNvPr id="107" name="Google Shape;107;p89"/>
          <p:cNvPicPr preferRelativeResize="0"/>
          <p:nvPr/>
        </p:nvPicPr>
        <p:blipFill rotWithShape="1">
          <a:blip r:embed="rId2">
            <a:alphaModFix/>
          </a:blip>
          <a:srcRect/>
          <a:stretch/>
        </p:blipFill>
        <p:spPr>
          <a:xfrm>
            <a:off x="11187" y="3810"/>
            <a:ext cx="9128406" cy="5139690"/>
          </a:xfrm>
          <a:prstGeom prst="rect">
            <a:avLst/>
          </a:prstGeom>
          <a:noFill/>
          <a:ln>
            <a:noFill/>
          </a:ln>
        </p:spPr>
      </p:pic>
      <p:sp>
        <p:nvSpPr>
          <p:cNvPr id="108" name="Google Shape;108;p89"/>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9" name="Google Shape;109;p89"/>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0" name="Google Shape;110;p89"/>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image 7">
  <p:cSld name="cover, image 7">
    <p:spTree>
      <p:nvGrpSpPr>
        <p:cNvPr id="1" name="Shape 111"/>
        <p:cNvGrpSpPr/>
        <p:nvPr/>
      </p:nvGrpSpPr>
      <p:grpSpPr>
        <a:xfrm>
          <a:off x="0" y="0"/>
          <a:ext cx="0" cy="0"/>
          <a:chOff x="0" y="0"/>
          <a:chExt cx="0" cy="0"/>
        </a:xfrm>
      </p:grpSpPr>
      <p:pic>
        <p:nvPicPr>
          <p:cNvPr id="112" name="Google Shape;112;p90"/>
          <p:cNvPicPr preferRelativeResize="0"/>
          <p:nvPr/>
        </p:nvPicPr>
        <p:blipFill rotWithShape="1">
          <a:blip r:embed="rId2">
            <a:alphaModFix/>
          </a:blip>
          <a:srcRect/>
          <a:stretch/>
        </p:blipFill>
        <p:spPr>
          <a:xfrm>
            <a:off x="5227" y="457"/>
            <a:ext cx="9133545" cy="5142583"/>
          </a:xfrm>
          <a:prstGeom prst="rect">
            <a:avLst/>
          </a:prstGeom>
          <a:noFill/>
          <a:ln>
            <a:noFill/>
          </a:ln>
        </p:spPr>
      </p:pic>
      <p:sp>
        <p:nvSpPr>
          <p:cNvPr id="113" name="Google Shape;113;p90"/>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90"/>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5" name="Google Shape;115;p90"/>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image 8">
  <p:cSld name="cover, image 8">
    <p:spTree>
      <p:nvGrpSpPr>
        <p:cNvPr id="1" name="Shape 116"/>
        <p:cNvGrpSpPr/>
        <p:nvPr/>
      </p:nvGrpSpPr>
      <p:grpSpPr>
        <a:xfrm>
          <a:off x="0" y="0"/>
          <a:ext cx="0" cy="0"/>
          <a:chOff x="0" y="0"/>
          <a:chExt cx="0" cy="0"/>
        </a:xfrm>
      </p:grpSpPr>
      <p:pic>
        <p:nvPicPr>
          <p:cNvPr id="117" name="Google Shape;117;p91"/>
          <p:cNvPicPr preferRelativeResize="0"/>
          <p:nvPr/>
        </p:nvPicPr>
        <p:blipFill rotWithShape="1">
          <a:blip r:embed="rId2">
            <a:alphaModFix/>
          </a:blip>
          <a:srcRect/>
          <a:stretch/>
        </p:blipFill>
        <p:spPr>
          <a:xfrm>
            <a:off x="5227" y="457"/>
            <a:ext cx="9133545" cy="5142582"/>
          </a:xfrm>
          <a:prstGeom prst="rect">
            <a:avLst/>
          </a:prstGeom>
          <a:noFill/>
          <a:ln>
            <a:noFill/>
          </a:ln>
        </p:spPr>
      </p:pic>
      <p:sp>
        <p:nvSpPr>
          <p:cNvPr id="118" name="Google Shape;118;p91"/>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9" name="Google Shape;119;p91"/>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0" name="Google Shape;120;p91"/>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21"/>
        <p:cNvGrpSpPr/>
        <p:nvPr/>
      </p:nvGrpSpPr>
      <p:grpSpPr>
        <a:xfrm>
          <a:off x="0" y="0"/>
          <a:ext cx="0" cy="0"/>
          <a:chOff x="0" y="0"/>
          <a:chExt cx="0" cy="0"/>
        </a:xfrm>
      </p:grpSpPr>
      <p:sp>
        <p:nvSpPr>
          <p:cNvPr id="122" name="Google Shape;122;p92"/>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3" name="Google Shape;123;p92"/>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4" name="Google Shape;124;p92"/>
          <p:cNvPicPr preferRelativeResize="0"/>
          <p:nvPr/>
        </p:nvPicPr>
        <p:blipFill rotWithShape="1">
          <a:blip r:embed="rId2">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spTree>
      <p:nvGrpSpPr>
        <p:cNvPr id="1" name="Shape 125"/>
        <p:cNvGrpSpPr/>
        <p:nvPr/>
      </p:nvGrpSpPr>
      <p:grpSpPr>
        <a:xfrm>
          <a:off x="0" y="0"/>
          <a:ext cx="0" cy="0"/>
          <a:chOff x="0" y="0"/>
          <a:chExt cx="0" cy="0"/>
        </a:xfrm>
      </p:grpSpPr>
      <p:sp>
        <p:nvSpPr>
          <p:cNvPr id="126" name="Google Shape;126;p93"/>
          <p:cNvSpPr txBox="1">
            <a:spLocks noGrp="1"/>
          </p:cNvSpPr>
          <p:nvPr>
            <p:ph type="title"/>
          </p:nvPr>
        </p:nvSpPr>
        <p:spPr>
          <a:xfrm>
            <a:off x="210312" y="201168"/>
            <a:ext cx="4142232" cy="80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7" name="Google Shape;127;p93"/>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60"/>
              <a:buNone/>
              <a:defRPr>
                <a:solidFill>
                  <a:schemeClr val="accent2"/>
                </a:solidFill>
              </a:defRPr>
            </a:lvl1pPr>
            <a:lvl2pPr marL="914400" lvl="1" indent="-228600" algn="l">
              <a:lnSpc>
                <a:spcPct val="100000"/>
              </a:lnSpc>
              <a:spcBef>
                <a:spcPts val="0"/>
              </a:spcBef>
              <a:spcAft>
                <a:spcPts val="0"/>
              </a:spcAft>
              <a:buSzPts val="1400"/>
              <a:buNone/>
              <a:defRPr>
                <a:solidFill>
                  <a:schemeClr val="accent2"/>
                </a:solidFill>
              </a:defRPr>
            </a:lvl2pPr>
            <a:lvl3pPr marL="1371600" lvl="2" indent="-228600" algn="l">
              <a:lnSpc>
                <a:spcPct val="100000"/>
              </a:lnSpc>
              <a:spcBef>
                <a:spcPts val="1100"/>
              </a:spcBef>
              <a:spcAft>
                <a:spcPts val="0"/>
              </a:spcAft>
              <a:buSzPts val="1400"/>
              <a:buNone/>
              <a:defRPr/>
            </a:lvl3pPr>
            <a:lvl4pPr marL="1828800" lvl="3" indent="-228600" algn="l">
              <a:lnSpc>
                <a:spcPct val="100000"/>
              </a:lnSpc>
              <a:spcBef>
                <a:spcPts val="1100"/>
              </a:spcBef>
              <a:spcAft>
                <a:spcPts val="0"/>
              </a:spcAft>
              <a:buSzPts val="1400"/>
              <a:buNone/>
              <a:defRPr/>
            </a:lvl4pPr>
            <a:lvl5pPr marL="2286000" lvl="4" indent="-228600" algn="l">
              <a:lnSpc>
                <a:spcPct val="100000"/>
              </a:lnSpc>
              <a:spcBef>
                <a:spcPts val="1100"/>
              </a:spcBef>
              <a:spcAft>
                <a:spcPts val="0"/>
              </a:spcAft>
              <a:buSzPts val="1400"/>
              <a:buNone/>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8" name="Google Shape;128;p93"/>
          <p:cNvSpPr txBox="1">
            <a:spLocks noGrp="1"/>
          </p:cNvSpPr>
          <p:nvPr>
            <p:ph type="body" idx="2"/>
          </p:nvPr>
        </p:nvSpPr>
        <p:spPr>
          <a:xfrm>
            <a:off x="4791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60"/>
              <a:buNone/>
              <a:defRPr>
                <a:solidFill>
                  <a:schemeClr val="accent2"/>
                </a:solidFill>
              </a:defRPr>
            </a:lvl1pPr>
            <a:lvl2pPr marL="914400" lvl="1" indent="-228600" algn="l">
              <a:lnSpc>
                <a:spcPct val="100000"/>
              </a:lnSpc>
              <a:spcBef>
                <a:spcPts val="0"/>
              </a:spcBef>
              <a:spcAft>
                <a:spcPts val="0"/>
              </a:spcAft>
              <a:buSzPts val="1400"/>
              <a:buNone/>
              <a:defRPr>
                <a:solidFill>
                  <a:schemeClr val="accent2"/>
                </a:solidFill>
              </a:defRPr>
            </a:lvl2pPr>
            <a:lvl3pPr marL="1371600" lvl="2" indent="-228600" algn="l">
              <a:lnSpc>
                <a:spcPct val="100000"/>
              </a:lnSpc>
              <a:spcBef>
                <a:spcPts val="1100"/>
              </a:spcBef>
              <a:spcAft>
                <a:spcPts val="0"/>
              </a:spcAft>
              <a:buSzPts val="1400"/>
              <a:buNone/>
              <a:defRPr/>
            </a:lvl3pPr>
            <a:lvl4pPr marL="1828800" lvl="3" indent="-228600" algn="l">
              <a:lnSpc>
                <a:spcPct val="100000"/>
              </a:lnSpc>
              <a:spcBef>
                <a:spcPts val="1100"/>
              </a:spcBef>
              <a:spcAft>
                <a:spcPts val="0"/>
              </a:spcAft>
              <a:buSzPts val="1400"/>
              <a:buNone/>
              <a:defRPr/>
            </a:lvl4pPr>
            <a:lvl5pPr marL="2286000" lvl="4" indent="-228600" algn="l">
              <a:lnSpc>
                <a:spcPct val="100000"/>
              </a:lnSpc>
              <a:spcBef>
                <a:spcPts val="1100"/>
              </a:spcBef>
              <a:spcAft>
                <a:spcPts val="0"/>
              </a:spcAft>
              <a:buSzPts val="1400"/>
              <a:buNone/>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9" name="Google Shape;129;p93"/>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93"/>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31"/>
        <p:cNvGrpSpPr/>
        <p:nvPr/>
      </p:nvGrpSpPr>
      <p:grpSpPr>
        <a:xfrm>
          <a:off x="0" y="0"/>
          <a:ext cx="0" cy="0"/>
          <a:chOff x="0" y="0"/>
          <a:chExt cx="0" cy="0"/>
        </a:xfrm>
      </p:grpSpPr>
      <p:sp>
        <p:nvSpPr>
          <p:cNvPr id="132" name="Google Shape;132;p94"/>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3" name="Google Shape;133;p9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act, number">
  <p:cSld name="fact, number">
    <p:spTree>
      <p:nvGrpSpPr>
        <p:cNvPr id="1" name="Shape 135"/>
        <p:cNvGrpSpPr/>
        <p:nvPr/>
      </p:nvGrpSpPr>
      <p:grpSpPr>
        <a:xfrm>
          <a:off x="0" y="0"/>
          <a:ext cx="0" cy="0"/>
          <a:chOff x="0" y="0"/>
          <a:chExt cx="0" cy="0"/>
        </a:xfrm>
      </p:grpSpPr>
      <p:sp>
        <p:nvSpPr>
          <p:cNvPr id="136" name="Google Shape;136;p95"/>
          <p:cNvSpPr txBox="1">
            <a:spLocks noGrp="1"/>
          </p:cNvSpPr>
          <p:nvPr>
            <p:ph type="title"/>
          </p:nvPr>
        </p:nvSpPr>
        <p:spPr>
          <a:xfrm>
            <a:off x="219456" y="219456"/>
            <a:ext cx="4133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1600">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7" name="Google Shape;137;p95"/>
          <p:cNvSpPr txBox="1">
            <a:spLocks noGrp="1"/>
          </p:cNvSpPr>
          <p:nvPr>
            <p:ph type="body" idx="1"/>
          </p:nvPr>
        </p:nvSpPr>
        <p:spPr>
          <a:xfrm>
            <a:off x="137160" y="1133856"/>
            <a:ext cx="4206240" cy="336194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100"/>
              </a:spcBef>
              <a:spcAft>
                <a:spcPts val="0"/>
              </a:spcAft>
              <a:buSzPts val="8640"/>
              <a:buNone/>
              <a:defRPr sz="9600" b="0" i="0">
                <a:solidFill>
                  <a:schemeClr val="accent2"/>
                </a:solidFill>
                <a:latin typeface="Arial"/>
                <a:ea typeface="Arial"/>
                <a:cs typeface="Arial"/>
                <a:sym typeface="Aria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8" name="Google Shape;138;p95"/>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95"/>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act, number, half-image (bleeds)">
  <p:cSld name="fact, number, half-image (bleeds)">
    <p:spTree>
      <p:nvGrpSpPr>
        <p:cNvPr id="1" name="Shape 140"/>
        <p:cNvGrpSpPr/>
        <p:nvPr/>
      </p:nvGrpSpPr>
      <p:grpSpPr>
        <a:xfrm>
          <a:off x="0" y="0"/>
          <a:ext cx="0" cy="0"/>
          <a:chOff x="0" y="0"/>
          <a:chExt cx="0" cy="0"/>
        </a:xfrm>
      </p:grpSpPr>
      <p:sp>
        <p:nvSpPr>
          <p:cNvPr id="141" name="Google Shape;141;p96"/>
          <p:cNvSpPr txBox="1">
            <a:spLocks noGrp="1"/>
          </p:cNvSpPr>
          <p:nvPr>
            <p:ph type="title"/>
          </p:nvPr>
        </p:nvSpPr>
        <p:spPr>
          <a:xfrm>
            <a:off x="219456" y="219456"/>
            <a:ext cx="4133088"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1600" b="0" i="0">
                <a:solidFill>
                  <a:schemeClr val="accent2"/>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2" name="Google Shape;142;p96"/>
          <p:cNvSpPr txBox="1">
            <a:spLocks noGrp="1"/>
          </p:cNvSpPr>
          <p:nvPr>
            <p:ph type="body" idx="1"/>
          </p:nvPr>
        </p:nvSpPr>
        <p:spPr>
          <a:xfrm>
            <a:off x="137160" y="1133856"/>
            <a:ext cx="4206240" cy="336194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100"/>
              </a:spcBef>
              <a:spcAft>
                <a:spcPts val="0"/>
              </a:spcAft>
              <a:buSzPts val="8640"/>
              <a:buNone/>
              <a:defRPr sz="9600" b="0" i="0">
                <a:solidFill>
                  <a:schemeClr val="accent2"/>
                </a:solidFill>
                <a:latin typeface="Arial"/>
                <a:ea typeface="Arial"/>
                <a:cs typeface="Arial"/>
                <a:sym typeface="Aria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3" name="Google Shape;143;p96"/>
          <p:cNvSpPr>
            <a:spLocks noGrp="1"/>
          </p:cNvSpPr>
          <p:nvPr>
            <p:ph type="pic" idx="2"/>
          </p:nvPr>
        </p:nvSpPr>
        <p:spPr>
          <a:xfrm>
            <a:off x="4572000" y="0"/>
            <a:ext cx="4572000" cy="5143500"/>
          </a:xfrm>
          <a:prstGeom prst="rect">
            <a:avLst/>
          </a:prstGeom>
          <a:noFill/>
          <a:ln>
            <a:noFill/>
          </a:ln>
        </p:spPr>
      </p:sp>
      <p:sp>
        <p:nvSpPr>
          <p:cNvPr id="144" name="Google Shape;144;p96"/>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96"/>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146"/>
        <p:cNvGrpSpPr/>
        <p:nvPr/>
      </p:nvGrpSpPr>
      <p:grpSpPr>
        <a:xfrm>
          <a:off x="0" y="0"/>
          <a:ext cx="0" cy="0"/>
          <a:chOff x="0" y="0"/>
          <a:chExt cx="0" cy="0"/>
        </a:xfrm>
      </p:grpSpPr>
      <p:sp>
        <p:nvSpPr>
          <p:cNvPr id="147" name="Google Shape;147;p97"/>
          <p:cNvSpPr txBox="1">
            <a:spLocks noGrp="1"/>
          </p:cNvSpPr>
          <p:nvPr>
            <p:ph type="title"/>
          </p:nvPr>
        </p:nvSpPr>
        <p:spPr>
          <a:xfrm>
            <a:off x="137161" y="91440"/>
            <a:ext cx="8778172" cy="440436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9600" b="0" i="0">
                <a:solidFill>
                  <a:schemeClr val="accent2"/>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8" name="Google Shape;148;p97"/>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97"/>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0"/>
        <p:cNvGrpSpPr/>
        <p:nvPr/>
      </p:nvGrpSpPr>
      <p:grpSpPr>
        <a:xfrm>
          <a:off x="0" y="0"/>
          <a:ext cx="0" cy="0"/>
          <a:chOff x="0" y="0"/>
          <a:chExt cx="0" cy="0"/>
        </a:xfrm>
      </p:grpSpPr>
      <p:sp>
        <p:nvSpPr>
          <p:cNvPr id="151" name="Google Shape;151;p98"/>
          <p:cNvSpPr txBox="1">
            <a:spLocks noGrp="1"/>
          </p:cNvSpPr>
          <p:nvPr>
            <p:ph type="title"/>
          </p:nvPr>
        </p:nvSpPr>
        <p:spPr>
          <a:xfrm>
            <a:off x="210313" y="201168"/>
            <a:ext cx="5562535"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2"/>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2" name="Google Shape;152;p98"/>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98"/>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spTree>
      <p:nvGrpSpPr>
        <p:cNvPr id="1" name="Shape 63"/>
        <p:cNvGrpSpPr/>
        <p:nvPr/>
      </p:nvGrpSpPr>
      <p:grpSpPr>
        <a:xfrm>
          <a:off x="0" y="0"/>
          <a:ext cx="0" cy="0"/>
          <a:chOff x="0" y="0"/>
          <a:chExt cx="0" cy="0"/>
        </a:xfrm>
      </p:grpSpPr>
      <p:sp>
        <p:nvSpPr>
          <p:cNvPr id="64" name="Google Shape;64;p81"/>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5" name="Google Shape;65;p81"/>
          <p:cNvSpPr txBox="1">
            <a:spLocks noGrp="1"/>
          </p:cNvSpPr>
          <p:nvPr>
            <p:ph type="body" idx="1"/>
          </p:nvPr>
        </p:nvSpPr>
        <p:spPr>
          <a:xfrm>
            <a:off x="210312" y="1216152"/>
            <a:ext cx="4142232" cy="32796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160"/>
              <a:buNone/>
              <a:defRPr sz="2400">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6" name="Google Shape;66;p81"/>
          <p:cNvSpPr txBox="1">
            <a:spLocks noGrp="1"/>
          </p:cNvSpPr>
          <p:nvPr>
            <p:ph type="body" idx="2"/>
          </p:nvPr>
        </p:nvSpPr>
        <p:spPr>
          <a:xfrm>
            <a:off x="4791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81"/>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1"/>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gray box) over image(s)">
  <p:cSld name="text (gray box) over image(s)">
    <p:spTree>
      <p:nvGrpSpPr>
        <p:cNvPr id="1" name="Shape 154"/>
        <p:cNvGrpSpPr/>
        <p:nvPr/>
      </p:nvGrpSpPr>
      <p:grpSpPr>
        <a:xfrm>
          <a:off x="0" y="0"/>
          <a:ext cx="0" cy="0"/>
          <a:chOff x="0" y="0"/>
          <a:chExt cx="0" cy="0"/>
        </a:xfrm>
      </p:grpSpPr>
      <p:sp>
        <p:nvSpPr>
          <p:cNvPr id="155" name="Google Shape;155;p99"/>
          <p:cNvSpPr>
            <a:spLocks noGrp="1"/>
          </p:cNvSpPr>
          <p:nvPr>
            <p:ph type="pic" idx="2"/>
          </p:nvPr>
        </p:nvSpPr>
        <p:spPr>
          <a:xfrm>
            <a:off x="0" y="0"/>
            <a:ext cx="9144000" cy="5148072"/>
          </a:xfrm>
          <a:prstGeom prst="rect">
            <a:avLst/>
          </a:prstGeom>
          <a:noFill/>
          <a:ln>
            <a:noFill/>
          </a:ln>
        </p:spPr>
      </p:sp>
      <p:sp>
        <p:nvSpPr>
          <p:cNvPr id="156" name="Google Shape;156;p99"/>
          <p:cNvSpPr txBox="1">
            <a:spLocks noGrp="1"/>
          </p:cNvSpPr>
          <p:nvPr>
            <p:ph type="body" idx="1"/>
          </p:nvPr>
        </p:nvSpPr>
        <p:spPr>
          <a:xfrm>
            <a:off x="-3" y="2571750"/>
            <a:ext cx="2286003" cy="2571750"/>
          </a:xfrm>
          <a:prstGeom prst="rect">
            <a:avLst/>
          </a:prstGeom>
          <a:solidFill>
            <a:schemeClr val="lt2"/>
          </a:solid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292100" algn="l">
              <a:lnSpc>
                <a:spcPct val="100000"/>
              </a:lnSpc>
              <a:spcBef>
                <a:spcPts val="1100"/>
              </a:spcBef>
              <a:spcAft>
                <a:spcPts val="0"/>
              </a:spcAft>
              <a:buClr>
                <a:srgbClr val="001141"/>
              </a:buClr>
              <a:buSzPts val="1000"/>
              <a:buChar char="–"/>
              <a:defRPr sz="1000">
                <a:solidFill>
                  <a:schemeClr val="lt1"/>
                </a:solidFill>
              </a:defRPr>
            </a:lvl2pPr>
            <a:lvl3pPr marL="1371600" lvl="2" indent="-292100" algn="l">
              <a:lnSpc>
                <a:spcPct val="100000"/>
              </a:lnSpc>
              <a:spcBef>
                <a:spcPts val="1100"/>
              </a:spcBef>
              <a:spcAft>
                <a:spcPts val="0"/>
              </a:spcAft>
              <a:buClr>
                <a:srgbClr val="001141"/>
              </a:buClr>
              <a:buSzPts val="1000"/>
              <a:buChar char="•"/>
              <a:defRPr sz="1000">
                <a:solidFill>
                  <a:schemeClr val="lt1"/>
                </a:solidFill>
              </a:defRPr>
            </a:lvl3pPr>
            <a:lvl4pPr marL="1828800" lvl="3" indent="-292100" algn="l">
              <a:lnSpc>
                <a:spcPct val="100000"/>
              </a:lnSpc>
              <a:spcBef>
                <a:spcPts val="1100"/>
              </a:spcBef>
              <a:spcAft>
                <a:spcPts val="0"/>
              </a:spcAft>
              <a:buClr>
                <a:srgbClr val="001141"/>
              </a:buClr>
              <a:buSzPts val="1000"/>
              <a:buChar char="–"/>
              <a:defRPr sz="1000">
                <a:solidFill>
                  <a:schemeClr val="lt1"/>
                </a:solidFill>
              </a:defRPr>
            </a:lvl4pPr>
            <a:lvl5pPr marL="2286000" lvl="4" indent="-292100" algn="l">
              <a:lnSpc>
                <a:spcPct val="100000"/>
              </a:lnSpc>
              <a:spcBef>
                <a:spcPts val="1100"/>
              </a:spcBef>
              <a:spcAft>
                <a:spcPts val="0"/>
              </a:spcAft>
              <a:buClr>
                <a:srgbClr val="001141"/>
              </a:buClr>
              <a:buSzPts val="1000"/>
              <a:buChar char="»"/>
              <a:defRPr sz="1000">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7" name="Google Shape;157;p99"/>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99"/>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gray box) over image(s)">
  <p:cSld name="title (gray box) over image(s)">
    <p:spTree>
      <p:nvGrpSpPr>
        <p:cNvPr id="1" name="Shape 159"/>
        <p:cNvGrpSpPr/>
        <p:nvPr/>
      </p:nvGrpSpPr>
      <p:grpSpPr>
        <a:xfrm>
          <a:off x="0" y="0"/>
          <a:ext cx="0" cy="0"/>
          <a:chOff x="0" y="0"/>
          <a:chExt cx="0" cy="0"/>
        </a:xfrm>
      </p:grpSpPr>
      <p:sp>
        <p:nvSpPr>
          <p:cNvPr id="160" name="Google Shape;160;p100"/>
          <p:cNvSpPr txBox="1">
            <a:spLocks noGrp="1"/>
          </p:cNvSpPr>
          <p:nvPr>
            <p:ph type="title"/>
          </p:nvPr>
        </p:nvSpPr>
        <p:spPr>
          <a:xfrm>
            <a:off x="0" y="0"/>
            <a:ext cx="9144000" cy="1276350"/>
          </a:xfrm>
          <a:prstGeom prst="rect">
            <a:avLst/>
          </a:prstGeom>
          <a:solidFill>
            <a:schemeClr val="lt2"/>
          </a:solidFill>
          <a:ln>
            <a:noFill/>
          </a:ln>
        </p:spPr>
        <p:txBody>
          <a:bodyPr spcFirstLastPara="1" wrap="square" lIns="210300" tIns="201150" rIns="228600" bIns="22860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1" name="Google Shape;161;p100"/>
          <p:cNvSpPr>
            <a:spLocks noGrp="1"/>
          </p:cNvSpPr>
          <p:nvPr>
            <p:ph type="pic" idx="2"/>
          </p:nvPr>
        </p:nvSpPr>
        <p:spPr>
          <a:xfrm>
            <a:off x="0" y="1276350"/>
            <a:ext cx="9144000" cy="3867150"/>
          </a:xfrm>
          <a:prstGeom prst="rect">
            <a:avLst/>
          </a:prstGeom>
          <a:noFill/>
          <a:ln>
            <a:noFill/>
          </a:ln>
        </p:spPr>
      </p:sp>
      <p:sp>
        <p:nvSpPr>
          <p:cNvPr id="162" name="Google Shape;162;p100"/>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00"/>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164"/>
        <p:cNvGrpSpPr/>
        <p:nvPr/>
      </p:nvGrpSpPr>
      <p:grpSpPr>
        <a:xfrm>
          <a:off x="0" y="0"/>
          <a:ext cx="0" cy="0"/>
          <a:chOff x="0" y="0"/>
          <a:chExt cx="0" cy="0"/>
        </a:xfrm>
      </p:grpSpPr>
      <p:sp>
        <p:nvSpPr>
          <p:cNvPr id="165" name="Google Shape;165;p101"/>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6" name="Google Shape;166;p101"/>
          <p:cNvSpPr txBox="1">
            <a:spLocks noGrp="1"/>
          </p:cNvSpPr>
          <p:nvPr>
            <p:ph type="body" idx="1"/>
          </p:nvPr>
        </p:nvSpPr>
        <p:spPr>
          <a:xfrm>
            <a:off x="4791456" y="201168"/>
            <a:ext cx="4123944" cy="42946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7" name="Google Shape;167;p101"/>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01"/>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ext (four columns)">
  <p:cSld name="title, text (four columns)">
    <p:spTree>
      <p:nvGrpSpPr>
        <p:cNvPr id="1" name="Shape 169"/>
        <p:cNvGrpSpPr/>
        <p:nvPr/>
      </p:nvGrpSpPr>
      <p:grpSpPr>
        <a:xfrm>
          <a:off x="0" y="0"/>
          <a:ext cx="0" cy="0"/>
          <a:chOff x="0" y="0"/>
          <a:chExt cx="0" cy="0"/>
        </a:xfrm>
      </p:grpSpPr>
      <p:sp>
        <p:nvSpPr>
          <p:cNvPr id="170" name="Google Shape;170;p102"/>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1" name="Google Shape;171;p102"/>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2" name="Google Shape;172;p102"/>
          <p:cNvSpPr txBox="1">
            <a:spLocks noGrp="1"/>
          </p:cNvSpPr>
          <p:nvPr>
            <p:ph type="body" idx="2"/>
          </p:nvPr>
        </p:nvSpPr>
        <p:spPr>
          <a:xfrm>
            <a:off x="2505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3" name="Google Shape;173;p102"/>
          <p:cNvSpPr txBox="1">
            <a:spLocks noGrp="1"/>
          </p:cNvSpPr>
          <p:nvPr>
            <p:ph type="body" idx="3"/>
          </p:nvPr>
        </p:nvSpPr>
        <p:spPr>
          <a:xfrm>
            <a:off x="4791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4" name="Google Shape;174;p102"/>
          <p:cNvSpPr txBox="1">
            <a:spLocks noGrp="1"/>
          </p:cNvSpPr>
          <p:nvPr>
            <p:ph type="body" idx="4"/>
          </p:nvPr>
        </p:nvSpPr>
        <p:spPr>
          <a:xfrm>
            <a:off x="7077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75" name="Google Shape;175;p102"/>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02"/>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ext, half-image">
  <p:cSld name="title, text, half-image">
    <p:spTree>
      <p:nvGrpSpPr>
        <p:cNvPr id="1" name="Shape 177"/>
        <p:cNvGrpSpPr/>
        <p:nvPr/>
      </p:nvGrpSpPr>
      <p:grpSpPr>
        <a:xfrm>
          <a:off x="0" y="0"/>
          <a:ext cx="0" cy="0"/>
          <a:chOff x="0" y="0"/>
          <a:chExt cx="0" cy="0"/>
        </a:xfrm>
      </p:grpSpPr>
      <p:sp>
        <p:nvSpPr>
          <p:cNvPr id="178" name="Google Shape;178;p103"/>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9" name="Google Shape;179;p103"/>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0" name="Google Shape;180;p103"/>
          <p:cNvSpPr>
            <a:spLocks noGrp="1"/>
          </p:cNvSpPr>
          <p:nvPr>
            <p:ph type="pic" idx="2"/>
          </p:nvPr>
        </p:nvSpPr>
        <p:spPr>
          <a:xfrm>
            <a:off x="4572000" y="0"/>
            <a:ext cx="4572000" cy="5143500"/>
          </a:xfrm>
          <a:prstGeom prst="rect">
            <a:avLst/>
          </a:prstGeom>
          <a:noFill/>
          <a:ln>
            <a:noFill/>
          </a:ln>
        </p:spPr>
      </p:sp>
      <p:sp>
        <p:nvSpPr>
          <p:cNvPr id="181" name="Google Shape;181;p103"/>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103"/>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se study 1: title, text (two columns), half-image">
  <p:cSld name="case study 1: title, text (two columns), half-image">
    <p:spTree>
      <p:nvGrpSpPr>
        <p:cNvPr id="1" name="Shape 183"/>
        <p:cNvGrpSpPr/>
        <p:nvPr/>
      </p:nvGrpSpPr>
      <p:grpSpPr>
        <a:xfrm>
          <a:off x="0" y="0"/>
          <a:ext cx="0" cy="0"/>
          <a:chOff x="0" y="0"/>
          <a:chExt cx="0" cy="0"/>
        </a:xfrm>
      </p:grpSpPr>
      <p:sp>
        <p:nvSpPr>
          <p:cNvPr id="184" name="Google Shape;184;p10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85" name="Google Shape;185;p104"/>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6" name="Google Shape;186;p104"/>
          <p:cNvSpPr txBox="1">
            <a:spLocks noGrp="1"/>
          </p:cNvSpPr>
          <p:nvPr>
            <p:ph type="body" idx="2"/>
          </p:nvPr>
        </p:nvSpPr>
        <p:spPr>
          <a:xfrm>
            <a:off x="2505456" y="1259626"/>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260"/>
              <a:buNone/>
              <a:defRPr sz="1400">
                <a:solidFill>
                  <a:schemeClr val="lt1"/>
                </a:solidFill>
              </a:defRPr>
            </a:lvl1pPr>
            <a:lvl2pPr marL="914400" lvl="1" indent="-317500" algn="l">
              <a:lnSpc>
                <a:spcPct val="100000"/>
              </a:lnSpc>
              <a:spcBef>
                <a:spcPts val="1100"/>
              </a:spcBef>
              <a:spcAft>
                <a:spcPts val="0"/>
              </a:spcAft>
              <a:buSzPts val="1400"/>
              <a:buChar char="–"/>
              <a:defRPr sz="1400">
                <a:solidFill>
                  <a:schemeClr val="lt1"/>
                </a:solidFill>
              </a:defRPr>
            </a:lvl2pPr>
            <a:lvl3pPr marL="1371600" lvl="2" indent="-317500" algn="l">
              <a:lnSpc>
                <a:spcPct val="100000"/>
              </a:lnSpc>
              <a:spcBef>
                <a:spcPts val="1100"/>
              </a:spcBef>
              <a:spcAft>
                <a:spcPts val="0"/>
              </a:spcAft>
              <a:buSzPts val="1400"/>
              <a:buChar char="•"/>
              <a:defRPr sz="1400">
                <a:solidFill>
                  <a:schemeClr val="lt1"/>
                </a:solidFill>
              </a:defRPr>
            </a:lvl3pPr>
            <a:lvl4pPr marL="1828800" lvl="3" indent="-317500" algn="l">
              <a:lnSpc>
                <a:spcPct val="100000"/>
              </a:lnSpc>
              <a:spcBef>
                <a:spcPts val="1100"/>
              </a:spcBef>
              <a:spcAft>
                <a:spcPts val="0"/>
              </a:spcAft>
              <a:buSzPts val="1400"/>
              <a:buChar char="–"/>
              <a:defRPr sz="1400">
                <a:solidFill>
                  <a:schemeClr val="lt1"/>
                </a:solidFill>
              </a:defRPr>
            </a:lvl4pPr>
            <a:lvl5pPr marL="2286000" lvl="4" indent="-317500" algn="l">
              <a:lnSpc>
                <a:spcPct val="100000"/>
              </a:lnSpc>
              <a:spcBef>
                <a:spcPts val="1100"/>
              </a:spcBef>
              <a:spcAft>
                <a:spcPts val="0"/>
              </a:spcAft>
              <a:buSzPts val="1400"/>
              <a:buChar char="»"/>
              <a:defRPr sz="1400">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7" name="Google Shape;187;p104"/>
          <p:cNvSpPr>
            <a:spLocks noGrp="1"/>
          </p:cNvSpPr>
          <p:nvPr>
            <p:ph type="pic" idx="3"/>
          </p:nvPr>
        </p:nvSpPr>
        <p:spPr>
          <a:xfrm>
            <a:off x="4572000" y="0"/>
            <a:ext cx="4572000" cy="5143500"/>
          </a:xfrm>
          <a:prstGeom prst="rect">
            <a:avLst/>
          </a:prstGeom>
          <a:noFill/>
          <a:ln>
            <a:noFill/>
          </a:ln>
        </p:spPr>
      </p:sp>
      <p:sp>
        <p:nvSpPr>
          <p:cNvPr id="188" name="Google Shape;188;p10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0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ext (two narrow columns)">
  <p:cSld name="title, text (two narrow columns)">
    <p:spTree>
      <p:nvGrpSpPr>
        <p:cNvPr id="1" name="Shape 190"/>
        <p:cNvGrpSpPr/>
        <p:nvPr/>
      </p:nvGrpSpPr>
      <p:grpSpPr>
        <a:xfrm>
          <a:off x="0" y="0"/>
          <a:ext cx="0" cy="0"/>
          <a:chOff x="0" y="0"/>
          <a:chExt cx="0" cy="0"/>
        </a:xfrm>
      </p:grpSpPr>
      <p:sp>
        <p:nvSpPr>
          <p:cNvPr id="191" name="Google Shape;191;p105"/>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2" name="Google Shape;192;p105"/>
          <p:cNvSpPr txBox="1">
            <a:spLocks noGrp="1"/>
          </p:cNvSpPr>
          <p:nvPr>
            <p:ph type="body" idx="1"/>
          </p:nvPr>
        </p:nvSpPr>
        <p:spPr>
          <a:xfrm>
            <a:off x="4791456" y="201168"/>
            <a:ext cx="1837944" cy="42946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3" name="Google Shape;193;p105"/>
          <p:cNvSpPr txBox="1">
            <a:spLocks noGrp="1"/>
          </p:cNvSpPr>
          <p:nvPr>
            <p:ph type="body" idx="2"/>
          </p:nvPr>
        </p:nvSpPr>
        <p:spPr>
          <a:xfrm>
            <a:off x="7077456" y="201168"/>
            <a:ext cx="1837944" cy="42946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4" name="Google Shape;194;p105"/>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05"/>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sight, text, boxes">
  <p:cSld name="insight, text, boxes">
    <p:spTree>
      <p:nvGrpSpPr>
        <p:cNvPr id="1" name="Shape 196"/>
        <p:cNvGrpSpPr/>
        <p:nvPr/>
      </p:nvGrpSpPr>
      <p:grpSpPr>
        <a:xfrm>
          <a:off x="0" y="0"/>
          <a:ext cx="0" cy="0"/>
          <a:chOff x="0" y="0"/>
          <a:chExt cx="0" cy="0"/>
        </a:xfrm>
      </p:grpSpPr>
      <p:sp>
        <p:nvSpPr>
          <p:cNvPr id="197" name="Google Shape;197;p106"/>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8" name="Google Shape;198;p106"/>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9" name="Google Shape;199;p106"/>
          <p:cNvSpPr txBox="1">
            <a:spLocks noGrp="1"/>
          </p:cNvSpPr>
          <p:nvPr>
            <p:ph type="body" idx="2"/>
          </p:nvPr>
        </p:nvSpPr>
        <p:spPr>
          <a:xfrm>
            <a:off x="4572000" y="0"/>
            <a:ext cx="2286000" cy="2571750"/>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b="0" i="0">
                <a:solidFill>
                  <a:schemeClr val="lt1"/>
                </a:solidFill>
                <a:latin typeface="Arial"/>
                <a:ea typeface="Arial"/>
                <a:cs typeface="Arial"/>
                <a:sym typeface="Aria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00" name="Google Shape;200;p106"/>
          <p:cNvSpPr txBox="1">
            <a:spLocks noGrp="1"/>
          </p:cNvSpPr>
          <p:nvPr>
            <p:ph type="body" idx="3"/>
          </p:nvPr>
        </p:nvSpPr>
        <p:spPr>
          <a:xfrm>
            <a:off x="6858000" y="0"/>
            <a:ext cx="2286000" cy="2571750"/>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b="0" i="0">
                <a:solidFill>
                  <a:schemeClr val="lt1"/>
                </a:solidFill>
                <a:latin typeface="Arial"/>
                <a:ea typeface="Arial"/>
                <a:cs typeface="Arial"/>
                <a:sym typeface="Aria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01" name="Google Shape;201;p106"/>
          <p:cNvSpPr txBox="1">
            <a:spLocks noGrp="1"/>
          </p:cNvSpPr>
          <p:nvPr>
            <p:ph type="body" idx="4"/>
          </p:nvPr>
        </p:nvSpPr>
        <p:spPr>
          <a:xfrm>
            <a:off x="4572000" y="2570163"/>
            <a:ext cx="4572000" cy="2573337"/>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b="0" i="0">
                <a:solidFill>
                  <a:schemeClr val="lt1"/>
                </a:solidFill>
                <a:latin typeface="Arial"/>
                <a:ea typeface="Arial"/>
                <a:cs typeface="Arial"/>
                <a:sym typeface="Aria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02" name="Google Shape;202;p106"/>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06"/>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4" name="Google Shape;204;p106"/>
          <p:cNvCxnSpPr/>
          <p:nvPr/>
        </p:nvCxnSpPr>
        <p:spPr>
          <a:xfrm rot="10800000">
            <a:off x="4572000" y="234950"/>
            <a:ext cx="0" cy="4260850"/>
          </a:xfrm>
          <a:prstGeom prst="straightConnector1">
            <a:avLst/>
          </a:prstGeom>
          <a:noFill/>
          <a:ln w="9525" cap="flat" cmpd="sng">
            <a:solidFill>
              <a:schemeClr val="lt1"/>
            </a:solidFill>
            <a:prstDash val="solid"/>
            <a:round/>
            <a:headEnd type="none" w="sm" len="sm"/>
            <a:tailEnd type="none" w="sm" len="sm"/>
          </a:ln>
        </p:spPr>
      </p:cxnSp>
      <p:cxnSp>
        <p:nvCxnSpPr>
          <p:cNvPr id="205" name="Google Shape;205;p106"/>
          <p:cNvCxnSpPr/>
          <p:nvPr/>
        </p:nvCxnSpPr>
        <p:spPr>
          <a:xfrm rot="10800000">
            <a:off x="6854434" y="234951"/>
            <a:ext cx="0" cy="2116909"/>
          </a:xfrm>
          <a:prstGeom prst="straightConnector1">
            <a:avLst/>
          </a:prstGeom>
          <a:noFill/>
          <a:ln w="9525" cap="flat" cmpd="sng">
            <a:solidFill>
              <a:schemeClr val="lt1"/>
            </a:solidFill>
            <a:prstDash val="solid"/>
            <a:round/>
            <a:headEnd type="none" w="sm" len="sm"/>
            <a:tailEnd type="none" w="sm" len="sm"/>
          </a:ln>
        </p:spPr>
      </p:cxnSp>
      <p:cxnSp>
        <p:nvCxnSpPr>
          <p:cNvPr id="206" name="Google Shape;206;p106"/>
          <p:cNvCxnSpPr/>
          <p:nvPr/>
        </p:nvCxnSpPr>
        <p:spPr>
          <a:xfrm>
            <a:off x="4792362" y="2570163"/>
            <a:ext cx="4114801"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oxes (3 med, 2 small)">
  <p:cSld name="boxes (3 med, 2 small)">
    <p:spTree>
      <p:nvGrpSpPr>
        <p:cNvPr id="1" name="Shape 207"/>
        <p:cNvGrpSpPr/>
        <p:nvPr/>
      </p:nvGrpSpPr>
      <p:grpSpPr>
        <a:xfrm>
          <a:off x="0" y="0"/>
          <a:ext cx="0" cy="0"/>
          <a:chOff x="0" y="0"/>
          <a:chExt cx="0" cy="0"/>
        </a:xfrm>
      </p:grpSpPr>
      <p:sp>
        <p:nvSpPr>
          <p:cNvPr id="208" name="Google Shape;208;p107"/>
          <p:cNvSpPr txBox="1">
            <a:spLocks noGrp="1"/>
          </p:cNvSpPr>
          <p:nvPr>
            <p:ph type="title"/>
          </p:nvPr>
        </p:nvSpPr>
        <p:spPr>
          <a:xfrm>
            <a:off x="0" y="-1"/>
            <a:ext cx="4572000" cy="2571751"/>
          </a:xfrm>
          <a:prstGeom prst="rect">
            <a:avLst/>
          </a:prstGeom>
          <a:noFill/>
          <a:ln>
            <a:noFill/>
          </a:ln>
        </p:spPr>
        <p:txBody>
          <a:bodyPr spcFirstLastPara="1" wrap="square" lIns="210300" tIns="201150" rIns="228600" bIns="22860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9" name="Google Shape;209;p107"/>
          <p:cNvSpPr txBox="1">
            <a:spLocks noGrp="1"/>
          </p:cNvSpPr>
          <p:nvPr>
            <p:ph type="body" idx="1"/>
          </p:nvPr>
        </p:nvSpPr>
        <p:spPr>
          <a:xfrm>
            <a:off x="4572000" y="0"/>
            <a:ext cx="2286000" cy="2571750"/>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0" name="Google Shape;210;p107"/>
          <p:cNvSpPr txBox="1">
            <a:spLocks noGrp="1"/>
          </p:cNvSpPr>
          <p:nvPr>
            <p:ph type="body" idx="2"/>
          </p:nvPr>
        </p:nvSpPr>
        <p:spPr>
          <a:xfrm>
            <a:off x="6858000" y="0"/>
            <a:ext cx="2286000" cy="2571750"/>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1" name="Google Shape;211;p107"/>
          <p:cNvSpPr txBox="1">
            <a:spLocks noGrp="1"/>
          </p:cNvSpPr>
          <p:nvPr>
            <p:ph type="body" idx="3"/>
          </p:nvPr>
        </p:nvSpPr>
        <p:spPr>
          <a:xfrm>
            <a:off x="0" y="2570163"/>
            <a:ext cx="4572000" cy="2573337"/>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2" name="Google Shape;212;p107"/>
          <p:cNvSpPr txBox="1">
            <a:spLocks noGrp="1"/>
          </p:cNvSpPr>
          <p:nvPr>
            <p:ph type="body" idx="4"/>
          </p:nvPr>
        </p:nvSpPr>
        <p:spPr>
          <a:xfrm>
            <a:off x="4572000" y="2570163"/>
            <a:ext cx="4572000" cy="2573337"/>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3" name="Google Shape;213;p107"/>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107"/>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5" name="Google Shape;215;p107"/>
          <p:cNvCxnSpPr/>
          <p:nvPr/>
        </p:nvCxnSpPr>
        <p:spPr>
          <a:xfrm rot="10800000">
            <a:off x="4572000" y="234950"/>
            <a:ext cx="0" cy="4260850"/>
          </a:xfrm>
          <a:prstGeom prst="straightConnector1">
            <a:avLst/>
          </a:prstGeom>
          <a:noFill/>
          <a:ln w="9525" cap="flat" cmpd="sng">
            <a:solidFill>
              <a:schemeClr val="lt1"/>
            </a:solidFill>
            <a:prstDash val="solid"/>
            <a:round/>
            <a:headEnd type="none" w="sm" len="sm"/>
            <a:tailEnd type="none" w="sm" len="sm"/>
          </a:ln>
        </p:spPr>
      </p:cxnSp>
      <p:cxnSp>
        <p:nvCxnSpPr>
          <p:cNvPr id="216" name="Google Shape;216;p107"/>
          <p:cNvCxnSpPr/>
          <p:nvPr/>
        </p:nvCxnSpPr>
        <p:spPr>
          <a:xfrm>
            <a:off x="228600" y="2566988"/>
            <a:ext cx="4114801" cy="0"/>
          </a:xfrm>
          <a:prstGeom prst="straightConnector1">
            <a:avLst/>
          </a:prstGeom>
          <a:noFill/>
          <a:ln w="9525" cap="flat" cmpd="sng">
            <a:solidFill>
              <a:schemeClr val="lt1"/>
            </a:solidFill>
            <a:prstDash val="solid"/>
            <a:round/>
            <a:headEnd type="none" w="sm" len="sm"/>
            <a:tailEnd type="none" w="sm" len="sm"/>
          </a:ln>
        </p:spPr>
      </p:cxnSp>
      <p:cxnSp>
        <p:nvCxnSpPr>
          <p:cNvPr id="217" name="Google Shape;217;p107"/>
          <p:cNvCxnSpPr/>
          <p:nvPr/>
        </p:nvCxnSpPr>
        <p:spPr>
          <a:xfrm>
            <a:off x="4792362" y="2566988"/>
            <a:ext cx="4114801" cy="0"/>
          </a:xfrm>
          <a:prstGeom prst="straightConnector1">
            <a:avLst/>
          </a:prstGeom>
          <a:noFill/>
          <a:ln w="9525" cap="flat" cmpd="sng">
            <a:solidFill>
              <a:schemeClr val="lt1"/>
            </a:solidFill>
            <a:prstDash val="solid"/>
            <a:round/>
            <a:headEnd type="none" w="sm" len="sm"/>
            <a:tailEnd type="none" w="sm" len="sm"/>
          </a:ln>
        </p:spPr>
      </p:cxnSp>
      <p:cxnSp>
        <p:nvCxnSpPr>
          <p:cNvPr id="218" name="Google Shape;218;p107"/>
          <p:cNvCxnSpPr/>
          <p:nvPr/>
        </p:nvCxnSpPr>
        <p:spPr>
          <a:xfrm rot="10800000">
            <a:off x="6855768" y="234951"/>
            <a:ext cx="0" cy="2116909"/>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xes (1 large, 4 small)">
  <p:cSld name="boxes (1 large, 4 small)">
    <p:spTree>
      <p:nvGrpSpPr>
        <p:cNvPr id="1" name="Shape 219"/>
        <p:cNvGrpSpPr/>
        <p:nvPr/>
      </p:nvGrpSpPr>
      <p:grpSpPr>
        <a:xfrm>
          <a:off x="0" y="0"/>
          <a:ext cx="0" cy="0"/>
          <a:chOff x="0" y="0"/>
          <a:chExt cx="0" cy="0"/>
        </a:xfrm>
      </p:grpSpPr>
      <p:sp>
        <p:nvSpPr>
          <p:cNvPr id="220" name="Google Shape;220;p108"/>
          <p:cNvSpPr txBox="1">
            <a:spLocks noGrp="1"/>
          </p:cNvSpPr>
          <p:nvPr>
            <p:ph type="title"/>
          </p:nvPr>
        </p:nvSpPr>
        <p:spPr>
          <a:xfrm>
            <a:off x="0" y="0"/>
            <a:ext cx="9144000" cy="2569463"/>
          </a:xfrm>
          <a:prstGeom prst="rect">
            <a:avLst/>
          </a:prstGeom>
          <a:noFill/>
          <a:ln>
            <a:noFill/>
          </a:ln>
        </p:spPr>
        <p:txBody>
          <a:bodyPr spcFirstLastPara="1" wrap="square" lIns="182875" tIns="164575" rIns="228600" bIns="228600" anchor="t" anchorCtr="0">
            <a:noAutofit/>
          </a:bodyPr>
          <a:lstStyle>
            <a:lvl1pPr lvl="0" algn="l">
              <a:lnSpc>
                <a:spcPct val="90000"/>
              </a:lnSpc>
              <a:spcBef>
                <a:spcPts val="0"/>
              </a:spcBef>
              <a:spcAft>
                <a:spcPts val="0"/>
              </a:spcAft>
              <a:buSzPts val="1400"/>
              <a:buNone/>
              <a:defRPr sz="48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1" name="Google Shape;221;p108"/>
          <p:cNvSpPr txBox="1">
            <a:spLocks noGrp="1"/>
          </p:cNvSpPr>
          <p:nvPr>
            <p:ph type="body" idx="1"/>
          </p:nvPr>
        </p:nvSpPr>
        <p:spPr>
          <a:xfrm>
            <a:off x="0" y="2570163"/>
            <a:ext cx="2286000" cy="2573337"/>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2" name="Google Shape;222;p108"/>
          <p:cNvSpPr txBox="1">
            <a:spLocks noGrp="1"/>
          </p:cNvSpPr>
          <p:nvPr>
            <p:ph type="body" idx="2"/>
          </p:nvPr>
        </p:nvSpPr>
        <p:spPr>
          <a:xfrm>
            <a:off x="2286001" y="2570163"/>
            <a:ext cx="2286000" cy="2573337"/>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3" name="Google Shape;223;p108"/>
          <p:cNvSpPr txBox="1">
            <a:spLocks noGrp="1"/>
          </p:cNvSpPr>
          <p:nvPr>
            <p:ph type="body" idx="3"/>
          </p:nvPr>
        </p:nvSpPr>
        <p:spPr>
          <a:xfrm>
            <a:off x="4572000" y="2570162"/>
            <a:ext cx="2286000" cy="2573338"/>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4" name="Google Shape;224;p108"/>
          <p:cNvSpPr txBox="1">
            <a:spLocks noGrp="1"/>
          </p:cNvSpPr>
          <p:nvPr>
            <p:ph type="body" idx="4"/>
          </p:nvPr>
        </p:nvSpPr>
        <p:spPr>
          <a:xfrm>
            <a:off x="6858000" y="2570162"/>
            <a:ext cx="2286000" cy="2573338"/>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42900" algn="l">
              <a:lnSpc>
                <a:spcPct val="100000"/>
              </a:lnSpc>
              <a:spcBef>
                <a:spcPts val="1100"/>
              </a:spcBef>
              <a:spcAft>
                <a:spcPts val="0"/>
              </a:spcAft>
              <a:buSzPts val="1800"/>
              <a:buChar char="–"/>
              <a:defRPr/>
            </a:lvl2pPr>
            <a:lvl3pPr marL="1371600" lvl="2" indent="-342900" algn="l">
              <a:lnSpc>
                <a:spcPct val="100000"/>
              </a:lnSpc>
              <a:spcBef>
                <a:spcPts val="1100"/>
              </a:spcBef>
              <a:spcAft>
                <a:spcPts val="0"/>
              </a:spcAft>
              <a:buSzPts val="1800"/>
              <a:buChar char="•"/>
              <a:defRPr/>
            </a:lvl3pPr>
            <a:lvl4pPr marL="1828800" lvl="3" indent="-342900" algn="l">
              <a:lnSpc>
                <a:spcPct val="100000"/>
              </a:lnSpc>
              <a:spcBef>
                <a:spcPts val="1100"/>
              </a:spcBef>
              <a:spcAft>
                <a:spcPts val="0"/>
              </a:spcAft>
              <a:buSzPts val="1800"/>
              <a:buChar char="–"/>
              <a:defRPr/>
            </a:lvl4pPr>
            <a:lvl5pPr marL="2286000" lvl="4" indent="-342900" algn="l">
              <a:lnSpc>
                <a:spcPct val="100000"/>
              </a:lnSpc>
              <a:spcBef>
                <a:spcPts val="11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5" name="Google Shape;225;p108"/>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108"/>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7" name="Google Shape;227;p108"/>
          <p:cNvCxnSpPr/>
          <p:nvPr/>
        </p:nvCxnSpPr>
        <p:spPr>
          <a:xfrm rot="10800000">
            <a:off x="2286000" y="2791641"/>
            <a:ext cx="0" cy="1704159"/>
          </a:xfrm>
          <a:prstGeom prst="straightConnector1">
            <a:avLst/>
          </a:prstGeom>
          <a:noFill/>
          <a:ln w="9525" cap="flat" cmpd="sng">
            <a:solidFill>
              <a:schemeClr val="lt1"/>
            </a:solidFill>
            <a:prstDash val="solid"/>
            <a:round/>
            <a:headEnd type="none" w="sm" len="sm"/>
            <a:tailEnd type="none" w="sm" len="sm"/>
          </a:ln>
        </p:spPr>
      </p:cxnSp>
      <p:cxnSp>
        <p:nvCxnSpPr>
          <p:cNvPr id="228" name="Google Shape;228;p108"/>
          <p:cNvCxnSpPr/>
          <p:nvPr/>
        </p:nvCxnSpPr>
        <p:spPr>
          <a:xfrm rot="10800000">
            <a:off x="4572000" y="2791641"/>
            <a:ext cx="0" cy="1704159"/>
          </a:xfrm>
          <a:prstGeom prst="straightConnector1">
            <a:avLst/>
          </a:prstGeom>
          <a:noFill/>
          <a:ln w="9525" cap="flat" cmpd="sng">
            <a:solidFill>
              <a:schemeClr val="lt1"/>
            </a:solidFill>
            <a:prstDash val="solid"/>
            <a:round/>
            <a:headEnd type="none" w="sm" len="sm"/>
            <a:tailEnd type="none" w="sm" len="sm"/>
          </a:ln>
        </p:spPr>
      </p:cxnSp>
      <p:cxnSp>
        <p:nvCxnSpPr>
          <p:cNvPr id="229" name="Google Shape;229;p108"/>
          <p:cNvCxnSpPr/>
          <p:nvPr/>
        </p:nvCxnSpPr>
        <p:spPr>
          <a:xfrm rot="10800000">
            <a:off x="6858000" y="2791641"/>
            <a:ext cx="0" cy="1704159"/>
          </a:xfrm>
          <a:prstGeom prst="straightConnector1">
            <a:avLst/>
          </a:prstGeom>
          <a:noFill/>
          <a:ln w="9525" cap="flat" cmpd="sng">
            <a:solidFill>
              <a:schemeClr val="lt1"/>
            </a:solidFill>
            <a:prstDash val="solid"/>
            <a:round/>
            <a:headEnd type="none" w="sm" len="sm"/>
            <a:tailEnd type="none" w="sm" len="sm"/>
          </a:ln>
        </p:spPr>
      </p:cxnSp>
      <p:cxnSp>
        <p:nvCxnSpPr>
          <p:cNvPr id="230" name="Google Shape;230;p108"/>
          <p:cNvCxnSpPr/>
          <p:nvPr/>
        </p:nvCxnSpPr>
        <p:spPr>
          <a:xfrm>
            <a:off x="228600" y="2571750"/>
            <a:ext cx="8686800"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spTree>
      <p:nvGrpSpPr>
        <p:cNvPr id="1" name="Shape 69"/>
        <p:cNvGrpSpPr/>
        <p:nvPr/>
      </p:nvGrpSpPr>
      <p:grpSpPr>
        <a:xfrm>
          <a:off x="0" y="0"/>
          <a:ext cx="0" cy="0"/>
          <a:chOff x="0" y="0"/>
          <a:chExt cx="0" cy="0"/>
        </a:xfrm>
      </p:grpSpPr>
      <p:sp>
        <p:nvSpPr>
          <p:cNvPr id="70" name="Google Shape;70;p82"/>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1" name="Google Shape;71;p82"/>
          <p:cNvSpPr txBox="1">
            <a:spLocks noGrp="1"/>
          </p:cNvSpPr>
          <p:nvPr>
            <p:ph type="body" idx="1"/>
          </p:nvPr>
        </p:nvSpPr>
        <p:spPr>
          <a:xfrm>
            <a:off x="219456" y="1243584"/>
            <a:ext cx="4123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2" name="Google Shape;72;p82"/>
          <p:cNvSpPr txBox="1">
            <a:spLocks noGrp="1"/>
          </p:cNvSpPr>
          <p:nvPr>
            <p:ph type="body" idx="2"/>
          </p:nvPr>
        </p:nvSpPr>
        <p:spPr>
          <a:xfrm>
            <a:off x="4791457" y="1243584"/>
            <a:ext cx="4123876"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3" name="Google Shape;73;p82"/>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2"/>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xes (4 tall)">
  <p:cSld name="boxes (4 tall)">
    <p:spTree>
      <p:nvGrpSpPr>
        <p:cNvPr id="1" name="Shape 231"/>
        <p:cNvGrpSpPr/>
        <p:nvPr/>
      </p:nvGrpSpPr>
      <p:grpSpPr>
        <a:xfrm>
          <a:off x="0" y="0"/>
          <a:ext cx="0" cy="0"/>
          <a:chOff x="0" y="0"/>
          <a:chExt cx="0" cy="0"/>
        </a:xfrm>
      </p:grpSpPr>
      <p:sp>
        <p:nvSpPr>
          <p:cNvPr id="232" name="Google Shape;232;p109"/>
          <p:cNvSpPr txBox="1">
            <a:spLocks noGrp="1"/>
          </p:cNvSpPr>
          <p:nvPr>
            <p:ph type="body" idx="1"/>
          </p:nvPr>
        </p:nvSpPr>
        <p:spPr>
          <a:xfrm>
            <a:off x="0" y="0"/>
            <a:ext cx="2286000" cy="5148072"/>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317500" algn="l">
              <a:lnSpc>
                <a:spcPct val="100000"/>
              </a:lnSpc>
              <a:spcBef>
                <a:spcPts val="1100"/>
              </a:spcBef>
              <a:spcAft>
                <a:spcPts val="0"/>
              </a:spcAft>
              <a:buClr>
                <a:srgbClr val="001141"/>
              </a:buClr>
              <a:buSzPts val="1400"/>
              <a:buChar char="–"/>
              <a:defRPr>
                <a:solidFill>
                  <a:schemeClr val="lt1"/>
                </a:solidFill>
              </a:defRPr>
            </a:lvl2pPr>
            <a:lvl3pPr marL="1371600" lvl="2" indent="-317500" algn="l">
              <a:lnSpc>
                <a:spcPct val="100000"/>
              </a:lnSpc>
              <a:spcBef>
                <a:spcPts val="1100"/>
              </a:spcBef>
              <a:spcAft>
                <a:spcPts val="0"/>
              </a:spcAft>
              <a:buClr>
                <a:srgbClr val="001141"/>
              </a:buClr>
              <a:buSzPts val="1400"/>
              <a:buChar char="•"/>
              <a:defRPr>
                <a:solidFill>
                  <a:schemeClr val="lt1"/>
                </a:solidFill>
              </a:defRPr>
            </a:lvl3pPr>
            <a:lvl4pPr marL="1828800" lvl="3" indent="-317500" algn="l">
              <a:lnSpc>
                <a:spcPct val="100000"/>
              </a:lnSpc>
              <a:spcBef>
                <a:spcPts val="1100"/>
              </a:spcBef>
              <a:spcAft>
                <a:spcPts val="0"/>
              </a:spcAft>
              <a:buClr>
                <a:srgbClr val="001141"/>
              </a:buClr>
              <a:buSzPts val="1400"/>
              <a:buChar char="–"/>
              <a:defRPr>
                <a:solidFill>
                  <a:schemeClr val="lt1"/>
                </a:solidFill>
              </a:defRPr>
            </a:lvl4pPr>
            <a:lvl5pPr marL="2286000" lvl="4" indent="-317500" algn="l">
              <a:lnSpc>
                <a:spcPct val="100000"/>
              </a:lnSpc>
              <a:spcBef>
                <a:spcPts val="1100"/>
              </a:spcBef>
              <a:spcAft>
                <a:spcPts val="0"/>
              </a:spcAft>
              <a:buClr>
                <a:srgbClr val="001141"/>
              </a:buClr>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3" name="Google Shape;233;p109"/>
          <p:cNvSpPr txBox="1">
            <a:spLocks noGrp="1"/>
          </p:cNvSpPr>
          <p:nvPr>
            <p:ph type="body" idx="2"/>
          </p:nvPr>
        </p:nvSpPr>
        <p:spPr>
          <a:xfrm>
            <a:off x="2286000" y="0"/>
            <a:ext cx="2286000" cy="5148072"/>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317500" algn="l">
              <a:lnSpc>
                <a:spcPct val="100000"/>
              </a:lnSpc>
              <a:spcBef>
                <a:spcPts val="1100"/>
              </a:spcBef>
              <a:spcAft>
                <a:spcPts val="0"/>
              </a:spcAft>
              <a:buClr>
                <a:srgbClr val="001141"/>
              </a:buClr>
              <a:buSzPts val="1400"/>
              <a:buChar char="–"/>
              <a:defRPr>
                <a:solidFill>
                  <a:schemeClr val="lt1"/>
                </a:solidFill>
              </a:defRPr>
            </a:lvl2pPr>
            <a:lvl3pPr marL="1371600" lvl="2" indent="-317500" algn="l">
              <a:lnSpc>
                <a:spcPct val="100000"/>
              </a:lnSpc>
              <a:spcBef>
                <a:spcPts val="1100"/>
              </a:spcBef>
              <a:spcAft>
                <a:spcPts val="0"/>
              </a:spcAft>
              <a:buClr>
                <a:srgbClr val="001141"/>
              </a:buClr>
              <a:buSzPts val="1400"/>
              <a:buChar char="•"/>
              <a:defRPr>
                <a:solidFill>
                  <a:schemeClr val="lt1"/>
                </a:solidFill>
              </a:defRPr>
            </a:lvl3pPr>
            <a:lvl4pPr marL="1828800" lvl="3" indent="-317500" algn="l">
              <a:lnSpc>
                <a:spcPct val="100000"/>
              </a:lnSpc>
              <a:spcBef>
                <a:spcPts val="1100"/>
              </a:spcBef>
              <a:spcAft>
                <a:spcPts val="0"/>
              </a:spcAft>
              <a:buClr>
                <a:srgbClr val="001141"/>
              </a:buClr>
              <a:buSzPts val="1400"/>
              <a:buChar char="–"/>
              <a:defRPr>
                <a:solidFill>
                  <a:schemeClr val="lt1"/>
                </a:solidFill>
              </a:defRPr>
            </a:lvl4pPr>
            <a:lvl5pPr marL="2286000" lvl="4" indent="-317500" algn="l">
              <a:lnSpc>
                <a:spcPct val="100000"/>
              </a:lnSpc>
              <a:spcBef>
                <a:spcPts val="1100"/>
              </a:spcBef>
              <a:spcAft>
                <a:spcPts val="0"/>
              </a:spcAft>
              <a:buClr>
                <a:srgbClr val="001141"/>
              </a:buClr>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4" name="Google Shape;234;p109"/>
          <p:cNvSpPr txBox="1">
            <a:spLocks noGrp="1"/>
          </p:cNvSpPr>
          <p:nvPr>
            <p:ph type="body" idx="3"/>
          </p:nvPr>
        </p:nvSpPr>
        <p:spPr>
          <a:xfrm>
            <a:off x="4572000" y="0"/>
            <a:ext cx="2286000" cy="5148072"/>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317500" algn="l">
              <a:lnSpc>
                <a:spcPct val="100000"/>
              </a:lnSpc>
              <a:spcBef>
                <a:spcPts val="1100"/>
              </a:spcBef>
              <a:spcAft>
                <a:spcPts val="0"/>
              </a:spcAft>
              <a:buClr>
                <a:srgbClr val="001141"/>
              </a:buClr>
              <a:buSzPts val="1400"/>
              <a:buChar char="–"/>
              <a:defRPr>
                <a:solidFill>
                  <a:schemeClr val="lt1"/>
                </a:solidFill>
              </a:defRPr>
            </a:lvl2pPr>
            <a:lvl3pPr marL="1371600" lvl="2" indent="-317500" algn="l">
              <a:lnSpc>
                <a:spcPct val="100000"/>
              </a:lnSpc>
              <a:spcBef>
                <a:spcPts val="1100"/>
              </a:spcBef>
              <a:spcAft>
                <a:spcPts val="0"/>
              </a:spcAft>
              <a:buClr>
                <a:srgbClr val="001141"/>
              </a:buClr>
              <a:buSzPts val="1400"/>
              <a:buChar char="•"/>
              <a:defRPr>
                <a:solidFill>
                  <a:schemeClr val="lt1"/>
                </a:solidFill>
              </a:defRPr>
            </a:lvl3pPr>
            <a:lvl4pPr marL="1828800" lvl="3" indent="-317500" algn="l">
              <a:lnSpc>
                <a:spcPct val="100000"/>
              </a:lnSpc>
              <a:spcBef>
                <a:spcPts val="1100"/>
              </a:spcBef>
              <a:spcAft>
                <a:spcPts val="0"/>
              </a:spcAft>
              <a:buClr>
                <a:srgbClr val="001141"/>
              </a:buClr>
              <a:buSzPts val="1400"/>
              <a:buChar char="–"/>
              <a:defRPr>
                <a:solidFill>
                  <a:schemeClr val="lt1"/>
                </a:solidFill>
              </a:defRPr>
            </a:lvl4pPr>
            <a:lvl5pPr marL="2286000" lvl="4" indent="-317500" algn="l">
              <a:lnSpc>
                <a:spcPct val="100000"/>
              </a:lnSpc>
              <a:spcBef>
                <a:spcPts val="1100"/>
              </a:spcBef>
              <a:spcAft>
                <a:spcPts val="0"/>
              </a:spcAft>
              <a:buClr>
                <a:srgbClr val="001141"/>
              </a:buClr>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5" name="Google Shape;235;p109"/>
          <p:cNvSpPr txBox="1">
            <a:spLocks noGrp="1"/>
          </p:cNvSpPr>
          <p:nvPr>
            <p:ph type="body" idx="4"/>
          </p:nvPr>
        </p:nvSpPr>
        <p:spPr>
          <a:xfrm>
            <a:off x="6858000" y="0"/>
            <a:ext cx="2286000" cy="5148072"/>
          </a:xfrm>
          <a:prstGeom prst="rect">
            <a:avLst/>
          </a:prstGeom>
          <a:noFill/>
          <a:ln>
            <a:noFill/>
          </a:ln>
        </p:spPr>
        <p:txBody>
          <a:bodyPr spcFirstLastPara="1" wrap="square" lIns="219450" tIns="201150" rIns="228600" bIns="228600" anchor="t" anchorCtr="0">
            <a:noAutofit/>
          </a:bodyPr>
          <a:lstStyle>
            <a:lvl1pPr marL="457200" lvl="0" indent="-228600" algn="l">
              <a:lnSpc>
                <a:spcPct val="100000"/>
              </a:lnSpc>
              <a:spcBef>
                <a:spcPts val="1100"/>
              </a:spcBef>
              <a:spcAft>
                <a:spcPts val="0"/>
              </a:spcAft>
              <a:buClr>
                <a:srgbClr val="001141"/>
              </a:buClr>
              <a:buSzPts val="1260"/>
              <a:buNone/>
              <a:defRPr>
                <a:solidFill>
                  <a:schemeClr val="lt1"/>
                </a:solidFill>
              </a:defRPr>
            </a:lvl1pPr>
            <a:lvl2pPr marL="914400" lvl="1" indent="-317500" algn="l">
              <a:lnSpc>
                <a:spcPct val="100000"/>
              </a:lnSpc>
              <a:spcBef>
                <a:spcPts val="1100"/>
              </a:spcBef>
              <a:spcAft>
                <a:spcPts val="0"/>
              </a:spcAft>
              <a:buClr>
                <a:srgbClr val="001141"/>
              </a:buClr>
              <a:buSzPts val="1400"/>
              <a:buChar char="–"/>
              <a:defRPr>
                <a:solidFill>
                  <a:schemeClr val="lt1"/>
                </a:solidFill>
              </a:defRPr>
            </a:lvl2pPr>
            <a:lvl3pPr marL="1371600" lvl="2" indent="-317500" algn="l">
              <a:lnSpc>
                <a:spcPct val="100000"/>
              </a:lnSpc>
              <a:spcBef>
                <a:spcPts val="1100"/>
              </a:spcBef>
              <a:spcAft>
                <a:spcPts val="0"/>
              </a:spcAft>
              <a:buClr>
                <a:srgbClr val="001141"/>
              </a:buClr>
              <a:buSzPts val="1400"/>
              <a:buChar char="•"/>
              <a:defRPr>
                <a:solidFill>
                  <a:schemeClr val="lt1"/>
                </a:solidFill>
              </a:defRPr>
            </a:lvl3pPr>
            <a:lvl4pPr marL="1828800" lvl="3" indent="-317500" algn="l">
              <a:lnSpc>
                <a:spcPct val="100000"/>
              </a:lnSpc>
              <a:spcBef>
                <a:spcPts val="1100"/>
              </a:spcBef>
              <a:spcAft>
                <a:spcPts val="0"/>
              </a:spcAft>
              <a:buClr>
                <a:srgbClr val="001141"/>
              </a:buClr>
              <a:buSzPts val="1400"/>
              <a:buChar char="–"/>
              <a:defRPr>
                <a:solidFill>
                  <a:schemeClr val="lt1"/>
                </a:solidFill>
              </a:defRPr>
            </a:lvl4pPr>
            <a:lvl5pPr marL="2286000" lvl="4" indent="-317500" algn="l">
              <a:lnSpc>
                <a:spcPct val="100000"/>
              </a:lnSpc>
              <a:spcBef>
                <a:spcPts val="1100"/>
              </a:spcBef>
              <a:spcAft>
                <a:spcPts val="0"/>
              </a:spcAft>
              <a:buClr>
                <a:srgbClr val="001141"/>
              </a:buClr>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6" name="Google Shape;236;p109"/>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09"/>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38" name="Google Shape;238;p109"/>
          <p:cNvCxnSpPr/>
          <p:nvPr/>
        </p:nvCxnSpPr>
        <p:spPr>
          <a:xfrm rot="10800000">
            <a:off x="4572000" y="234950"/>
            <a:ext cx="0" cy="4260850"/>
          </a:xfrm>
          <a:prstGeom prst="straightConnector1">
            <a:avLst/>
          </a:prstGeom>
          <a:noFill/>
          <a:ln w="9525" cap="flat" cmpd="sng">
            <a:solidFill>
              <a:schemeClr val="lt1"/>
            </a:solidFill>
            <a:prstDash val="solid"/>
            <a:round/>
            <a:headEnd type="none" w="sm" len="sm"/>
            <a:tailEnd type="none" w="sm" len="sm"/>
          </a:ln>
        </p:spPr>
      </p:cxnSp>
      <p:cxnSp>
        <p:nvCxnSpPr>
          <p:cNvPr id="239" name="Google Shape;239;p109"/>
          <p:cNvCxnSpPr/>
          <p:nvPr/>
        </p:nvCxnSpPr>
        <p:spPr>
          <a:xfrm rot="10800000">
            <a:off x="2283769" y="234950"/>
            <a:ext cx="0" cy="4260850"/>
          </a:xfrm>
          <a:prstGeom prst="straightConnector1">
            <a:avLst/>
          </a:prstGeom>
          <a:noFill/>
          <a:ln w="9525" cap="flat" cmpd="sng">
            <a:solidFill>
              <a:schemeClr val="lt1"/>
            </a:solidFill>
            <a:prstDash val="solid"/>
            <a:round/>
            <a:headEnd type="none" w="sm" len="sm"/>
            <a:tailEnd type="none" w="sm" len="sm"/>
          </a:ln>
        </p:spPr>
      </p:cxnSp>
      <p:cxnSp>
        <p:nvCxnSpPr>
          <p:cNvPr id="240" name="Google Shape;240;p109"/>
          <p:cNvCxnSpPr/>
          <p:nvPr/>
        </p:nvCxnSpPr>
        <p:spPr>
          <a:xfrm rot="10800000">
            <a:off x="6855769" y="234950"/>
            <a:ext cx="0" cy="426085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text (1/4), blank (3/4)">
  <p:cSld name="title, text (1/4), blank (3/4)">
    <p:spTree>
      <p:nvGrpSpPr>
        <p:cNvPr id="1" name="Shape 241"/>
        <p:cNvGrpSpPr/>
        <p:nvPr/>
      </p:nvGrpSpPr>
      <p:grpSpPr>
        <a:xfrm>
          <a:off x="0" y="0"/>
          <a:ext cx="0" cy="0"/>
          <a:chOff x="0" y="0"/>
          <a:chExt cx="0" cy="0"/>
        </a:xfrm>
      </p:grpSpPr>
      <p:sp>
        <p:nvSpPr>
          <p:cNvPr id="242" name="Google Shape;242;p110"/>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3" name="Google Shape;243;p110"/>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4" name="Google Shape;244;p110"/>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10"/>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blank">
  <p:cSld name="title, blank">
    <p:spTree>
      <p:nvGrpSpPr>
        <p:cNvPr id="1" name="Shape 246"/>
        <p:cNvGrpSpPr/>
        <p:nvPr/>
      </p:nvGrpSpPr>
      <p:grpSpPr>
        <a:xfrm>
          <a:off x="0" y="0"/>
          <a:ext cx="0" cy="0"/>
          <a:chOff x="0" y="0"/>
          <a:chExt cx="0" cy="0"/>
        </a:xfrm>
      </p:grpSpPr>
      <p:sp>
        <p:nvSpPr>
          <p:cNvPr id="247" name="Google Shape;247;p111"/>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8" name="Google Shape;248;p111"/>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111"/>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250"/>
        <p:cNvGrpSpPr/>
        <p:nvPr/>
      </p:nvGrpSpPr>
      <p:grpSpPr>
        <a:xfrm>
          <a:off x="0" y="0"/>
          <a:ext cx="0" cy="0"/>
          <a:chOff x="0" y="0"/>
          <a:chExt cx="0" cy="0"/>
        </a:xfrm>
      </p:grpSpPr>
      <p:sp>
        <p:nvSpPr>
          <p:cNvPr id="251" name="Google Shape;251;p112"/>
          <p:cNvSpPr txBox="1">
            <a:spLocks noGrp="1"/>
          </p:cNvSpPr>
          <p:nvPr>
            <p:ph type="body" idx="1"/>
          </p:nvPr>
        </p:nvSpPr>
        <p:spPr>
          <a:xfrm>
            <a:off x="219456" y="201168"/>
            <a:ext cx="1837944" cy="42946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2" name="Google Shape;252;p112"/>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112"/>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se study 2: title, text (2/4), quote (2/4)">
  <p:cSld name="case study 2: title, text (2/4), quote (2/4)">
    <p:spTree>
      <p:nvGrpSpPr>
        <p:cNvPr id="1" name="Shape 254"/>
        <p:cNvGrpSpPr/>
        <p:nvPr/>
      </p:nvGrpSpPr>
      <p:grpSpPr>
        <a:xfrm>
          <a:off x="0" y="0"/>
          <a:ext cx="0" cy="0"/>
          <a:chOff x="0" y="0"/>
          <a:chExt cx="0" cy="0"/>
        </a:xfrm>
      </p:grpSpPr>
      <p:sp>
        <p:nvSpPr>
          <p:cNvPr id="255" name="Google Shape;255;p113"/>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56" name="Google Shape;256;p113"/>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7" name="Google Shape;257;p113"/>
          <p:cNvSpPr txBox="1">
            <a:spLocks noGrp="1"/>
          </p:cNvSpPr>
          <p:nvPr>
            <p:ph type="body" idx="2"/>
          </p:nvPr>
        </p:nvSpPr>
        <p:spPr>
          <a:xfrm>
            <a:off x="2505456" y="126263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900"/>
              <a:buNone/>
              <a:defRPr sz="1000">
                <a:solidFill>
                  <a:schemeClr val="lt1"/>
                </a:solidFill>
              </a:defRPr>
            </a:lvl1pPr>
            <a:lvl2pPr marL="914400" lvl="1" indent="-292100" algn="l">
              <a:lnSpc>
                <a:spcPct val="100000"/>
              </a:lnSpc>
              <a:spcBef>
                <a:spcPts val="300"/>
              </a:spcBef>
              <a:spcAft>
                <a:spcPts val="0"/>
              </a:spcAft>
              <a:buSzPts val="1000"/>
              <a:buChar char="–"/>
              <a:defRPr sz="1000">
                <a:solidFill>
                  <a:schemeClr val="lt1"/>
                </a:solidFill>
              </a:defRPr>
            </a:lvl2pPr>
            <a:lvl3pPr marL="1371600" lvl="2" indent="-292100" algn="l">
              <a:lnSpc>
                <a:spcPct val="100000"/>
              </a:lnSpc>
              <a:spcBef>
                <a:spcPts val="300"/>
              </a:spcBef>
              <a:spcAft>
                <a:spcPts val="0"/>
              </a:spcAft>
              <a:buSzPts val="1000"/>
              <a:buChar char="•"/>
              <a:defRPr sz="1000">
                <a:solidFill>
                  <a:schemeClr val="lt1"/>
                </a:solidFill>
              </a:defRPr>
            </a:lvl3pPr>
            <a:lvl4pPr marL="1828800" lvl="3" indent="-292100" algn="l">
              <a:lnSpc>
                <a:spcPct val="100000"/>
              </a:lnSpc>
              <a:spcBef>
                <a:spcPts val="300"/>
              </a:spcBef>
              <a:spcAft>
                <a:spcPts val="0"/>
              </a:spcAft>
              <a:buSzPts val="1000"/>
              <a:buChar char="–"/>
              <a:defRPr sz="1000">
                <a:solidFill>
                  <a:schemeClr val="lt1"/>
                </a:solidFill>
              </a:defRPr>
            </a:lvl4pPr>
            <a:lvl5pPr marL="2286000" lvl="4" indent="-292100" algn="l">
              <a:lnSpc>
                <a:spcPct val="100000"/>
              </a:lnSpc>
              <a:spcBef>
                <a:spcPts val="300"/>
              </a:spcBef>
              <a:spcAft>
                <a:spcPts val="0"/>
              </a:spcAft>
              <a:buSzPts val="1000"/>
              <a:buChar char="»"/>
              <a:defRPr sz="1000">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8" name="Google Shape;258;p113"/>
          <p:cNvSpPr txBox="1">
            <a:spLocks noGrp="1"/>
          </p:cNvSpPr>
          <p:nvPr>
            <p:ph type="body" idx="3"/>
          </p:nvPr>
        </p:nvSpPr>
        <p:spPr>
          <a:xfrm>
            <a:off x="4773168" y="1216152"/>
            <a:ext cx="4142232" cy="32796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2160"/>
              <a:buNone/>
              <a:defRPr sz="2400">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9" name="Google Shape;259;p113"/>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113"/>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61"/>
        <p:cNvGrpSpPr/>
        <p:nvPr/>
      </p:nvGrpSpPr>
      <p:grpSpPr>
        <a:xfrm>
          <a:off x="0" y="0"/>
          <a:ext cx="0" cy="0"/>
          <a:chOff x="0" y="0"/>
          <a:chExt cx="0" cy="0"/>
        </a:xfrm>
      </p:grpSpPr>
      <p:sp>
        <p:nvSpPr>
          <p:cNvPr id="262" name="Google Shape;262;p11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63" name="Google Shape;263;p114"/>
          <p:cNvSpPr txBox="1">
            <a:spLocks noGrp="1"/>
          </p:cNvSpPr>
          <p:nvPr>
            <p:ph type="body" idx="1"/>
          </p:nvPr>
        </p:nvSpPr>
        <p:spPr>
          <a:xfrm>
            <a:off x="219456" y="1261872"/>
            <a:ext cx="4123944" cy="130987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1000">
                <a:solidFill>
                  <a:schemeClr val="lt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1100"/>
              </a:spcBef>
              <a:spcAft>
                <a:spcPts val="0"/>
              </a:spcAft>
              <a:buSzPts val="1400"/>
              <a:buNone/>
              <a:defRPr/>
            </a:lvl3pPr>
            <a:lvl4pPr marL="1828800" lvl="3" indent="-228600" algn="l">
              <a:lnSpc>
                <a:spcPct val="100000"/>
              </a:lnSpc>
              <a:spcBef>
                <a:spcPts val="1100"/>
              </a:spcBef>
              <a:spcAft>
                <a:spcPts val="0"/>
              </a:spcAft>
              <a:buSzPts val="1400"/>
              <a:buNone/>
              <a:defRPr/>
            </a:lvl4pPr>
            <a:lvl5pPr marL="2286000" lvl="4" indent="-228600" algn="l">
              <a:lnSpc>
                <a:spcPct val="100000"/>
              </a:lnSpc>
              <a:spcBef>
                <a:spcPts val="1100"/>
              </a:spcBef>
              <a:spcAft>
                <a:spcPts val="0"/>
              </a:spcAft>
              <a:buSzPts val="1400"/>
              <a:buNone/>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4" name="Google Shape;264;p114"/>
          <p:cNvSpPr txBox="1">
            <a:spLocks noGrp="1"/>
          </p:cNvSpPr>
          <p:nvPr>
            <p:ph type="body" idx="2"/>
          </p:nvPr>
        </p:nvSpPr>
        <p:spPr>
          <a:xfrm>
            <a:off x="219456" y="3209544"/>
            <a:ext cx="6409944" cy="130759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300"/>
              </a:spcBef>
              <a:spcAft>
                <a:spcPts val="0"/>
              </a:spcAft>
              <a:buSzPts val="540"/>
              <a:buNone/>
              <a:defRPr sz="600">
                <a:solidFill>
                  <a:schemeClr val="lt1"/>
                </a:solidFill>
              </a:defRPr>
            </a:lvl1pPr>
            <a:lvl2pPr marL="914400" lvl="1" indent="-266700" algn="l">
              <a:lnSpc>
                <a:spcPct val="100000"/>
              </a:lnSpc>
              <a:spcBef>
                <a:spcPts val="1100"/>
              </a:spcBef>
              <a:spcAft>
                <a:spcPts val="0"/>
              </a:spcAft>
              <a:buSzPts val="600"/>
              <a:buChar char="–"/>
              <a:defRPr sz="600"/>
            </a:lvl2pPr>
            <a:lvl3pPr marL="1371600" lvl="2" indent="-266700" algn="l">
              <a:lnSpc>
                <a:spcPct val="100000"/>
              </a:lnSpc>
              <a:spcBef>
                <a:spcPts val="1100"/>
              </a:spcBef>
              <a:spcAft>
                <a:spcPts val="0"/>
              </a:spcAft>
              <a:buSzPts val="600"/>
              <a:buChar char="•"/>
              <a:defRPr sz="600"/>
            </a:lvl3pPr>
            <a:lvl4pPr marL="1828800" lvl="3" indent="-266700" algn="l">
              <a:lnSpc>
                <a:spcPct val="100000"/>
              </a:lnSpc>
              <a:spcBef>
                <a:spcPts val="1100"/>
              </a:spcBef>
              <a:spcAft>
                <a:spcPts val="0"/>
              </a:spcAft>
              <a:buSzPts val="600"/>
              <a:buChar char="–"/>
              <a:defRPr sz="600"/>
            </a:lvl4pPr>
            <a:lvl5pPr marL="2286000" lvl="4" indent="-266700" algn="l">
              <a:lnSpc>
                <a:spcPct val="100000"/>
              </a:lnSpc>
              <a:spcBef>
                <a:spcPts val="1100"/>
              </a:spcBef>
              <a:spcAft>
                <a:spcPts val="0"/>
              </a:spcAft>
              <a:buSzPts val="600"/>
              <a:buChar char="»"/>
              <a:defRPr sz="6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5" name="Google Shape;265;p11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11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bm sign-off (black)">
  <p:cSld name="ibm sign-off (black)">
    <p:spTree>
      <p:nvGrpSpPr>
        <p:cNvPr id="1" name="Shape 269"/>
        <p:cNvGrpSpPr/>
        <p:nvPr/>
      </p:nvGrpSpPr>
      <p:grpSpPr>
        <a:xfrm>
          <a:off x="0" y="0"/>
          <a:ext cx="0" cy="0"/>
          <a:chOff x="0" y="0"/>
          <a:chExt cx="0" cy="0"/>
        </a:xfrm>
      </p:grpSpPr>
      <p:pic>
        <p:nvPicPr>
          <p:cNvPr id="270" name="Google Shape;270;p116"/>
          <p:cNvPicPr preferRelativeResize="0"/>
          <p:nvPr/>
        </p:nvPicPr>
        <p:blipFill rotWithShape="1">
          <a:blip r:embed="rId2">
            <a:alphaModFix/>
          </a:blip>
          <a:srcRect/>
          <a:stretch/>
        </p:blipFill>
        <p:spPr>
          <a:xfrm>
            <a:off x="3923197" y="2312884"/>
            <a:ext cx="1297606" cy="51773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image">
  <p:cSld name="title, image">
    <p:spTree>
      <p:nvGrpSpPr>
        <p:cNvPr id="1" name="Shape 271"/>
        <p:cNvGrpSpPr/>
        <p:nvPr/>
      </p:nvGrpSpPr>
      <p:grpSpPr>
        <a:xfrm>
          <a:off x="0" y="0"/>
          <a:ext cx="0" cy="0"/>
          <a:chOff x="0" y="0"/>
          <a:chExt cx="0" cy="0"/>
        </a:xfrm>
      </p:grpSpPr>
      <p:sp>
        <p:nvSpPr>
          <p:cNvPr id="272" name="Google Shape;272;p117"/>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3" name="Google Shape;273;p117"/>
          <p:cNvSpPr>
            <a:spLocks noGrp="1"/>
          </p:cNvSpPr>
          <p:nvPr>
            <p:ph type="pic" idx="2"/>
          </p:nvPr>
        </p:nvSpPr>
        <p:spPr>
          <a:xfrm>
            <a:off x="4572000" y="0"/>
            <a:ext cx="4572000" cy="5143500"/>
          </a:xfrm>
          <a:prstGeom prst="rect">
            <a:avLst/>
          </a:prstGeom>
          <a:noFill/>
          <a:ln>
            <a:noFill/>
          </a:ln>
        </p:spPr>
      </p:sp>
      <p:sp>
        <p:nvSpPr>
          <p:cNvPr id="274" name="Google Shape;274;p117"/>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117"/>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Arial"/>
                <a:ea typeface="Arial"/>
                <a:cs typeface="Arial"/>
                <a:sym typeface="Arial"/>
              </a:defRPr>
            </a:lvl1pPr>
            <a:lvl2pPr marL="0" lvl="1" indent="0" algn="r">
              <a:spcBef>
                <a:spcPts val="0"/>
              </a:spcBef>
              <a:buNone/>
              <a:defRPr sz="600" b="0" i="0">
                <a:solidFill>
                  <a:schemeClr val="lt1"/>
                </a:solidFill>
                <a:latin typeface="Arial"/>
                <a:ea typeface="Arial"/>
                <a:cs typeface="Arial"/>
                <a:sym typeface="Arial"/>
              </a:defRPr>
            </a:lvl2pPr>
            <a:lvl3pPr marL="0" lvl="2" indent="0" algn="r">
              <a:spcBef>
                <a:spcPts val="0"/>
              </a:spcBef>
              <a:buNone/>
              <a:defRPr sz="600" b="0" i="0">
                <a:solidFill>
                  <a:schemeClr val="lt1"/>
                </a:solidFill>
                <a:latin typeface="Arial"/>
                <a:ea typeface="Arial"/>
                <a:cs typeface="Arial"/>
                <a:sym typeface="Arial"/>
              </a:defRPr>
            </a:lvl3pPr>
            <a:lvl4pPr marL="0" lvl="3" indent="0" algn="r">
              <a:spcBef>
                <a:spcPts val="0"/>
              </a:spcBef>
              <a:buNone/>
              <a:defRPr sz="600" b="0" i="0">
                <a:solidFill>
                  <a:schemeClr val="lt1"/>
                </a:solidFill>
                <a:latin typeface="Arial"/>
                <a:ea typeface="Arial"/>
                <a:cs typeface="Arial"/>
                <a:sym typeface="Arial"/>
              </a:defRPr>
            </a:lvl4pPr>
            <a:lvl5pPr marL="0" lvl="4" indent="0" algn="r">
              <a:spcBef>
                <a:spcPts val="0"/>
              </a:spcBef>
              <a:buNone/>
              <a:defRPr sz="600" b="0" i="0">
                <a:solidFill>
                  <a:schemeClr val="lt1"/>
                </a:solidFill>
                <a:latin typeface="Arial"/>
                <a:ea typeface="Arial"/>
                <a:cs typeface="Arial"/>
                <a:sym typeface="Arial"/>
              </a:defRPr>
            </a:lvl5pPr>
            <a:lvl6pPr marL="0" lvl="5" indent="0" algn="r">
              <a:spcBef>
                <a:spcPts val="0"/>
              </a:spcBef>
              <a:buNone/>
              <a:defRPr sz="600" b="0" i="0">
                <a:solidFill>
                  <a:schemeClr val="lt1"/>
                </a:solidFill>
                <a:latin typeface="Arial"/>
                <a:ea typeface="Arial"/>
                <a:cs typeface="Arial"/>
                <a:sym typeface="Arial"/>
              </a:defRPr>
            </a:lvl6pPr>
            <a:lvl7pPr marL="0" lvl="6" indent="0" algn="r">
              <a:spcBef>
                <a:spcPts val="0"/>
              </a:spcBef>
              <a:buNone/>
              <a:defRPr sz="600" b="0" i="0">
                <a:solidFill>
                  <a:schemeClr val="lt1"/>
                </a:solidFill>
                <a:latin typeface="Arial"/>
                <a:ea typeface="Arial"/>
                <a:cs typeface="Arial"/>
                <a:sym typeface="Arial"/>
              </a:defRPr>
            </a:lvl7pPr>
            <a:lvl8pPr marL="0" lvl="7" indent="0" algn="r">
              <a:spcBef>
                <a:spcPts val="0"/>
              </a:spcBef>
              <a:buNone/>
              <a:defRPr sz="600" b="0" i="0">
                <a:solidFill>
                  <a:schemeClr val="lt1"/>
                </a:solidFill>
                <a:latin typeface="Arial"/>
                <a:ea typeface="Arial"/>
                <a:cs typeface="Arial"/>
                <a:sym typeface="Arial"/>
              </a:defRPr>
            </a:lvl8pPr>
            <a:lvl9pPr marL="0" lvl="8" indent="0" algn="r">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spTree>
      <p:nvGrpSpPr>
        <p:cNvPr id="1" name="Shape 276"/>
        <p:cNvGrpSpPr/>
        <p:nvPr/>
      </p:nvGrpSpPr>
      <p:grpSpPr>
        <a:xfrm>
          <a:off x="0" y="0"/>
          <a:ext cx="0" cy="0"/>
          <a:chOff x="0" y="0"/>
          <a:chExt cx="0" cy="0"/>
        </a:xfrm>
      </p:grpSpPr>
      <p:sp>
        <p:nvSpPr>
          <p:cNvPr id="277" name="Google Shape;277;p118"/>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8" name="Google Shape;278;p118"/>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9" name="Google Shape;279;p118"/>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Arial"/>
                <a:ea typeface="Arial"/>
                <a:cs typeface="Arial"/>
                <a:sym typeface="Arial"/>
              </a:defRPr>
            </a:lvl1pPr>
            <a:lvl2pPr marL="0" lvl="1" indent="0" algn="r">
              <a:spcBef>
                <a:spcPts val="0"/>
              </a:spcBef>
              <a:buNone/>
              <a:defRPr sz="600" b="0" i="0">
                <a:solidFill>
                  <a:schemeClr val="lt1"/>
                </a:solidFill>
                <a:latin typeface="Arial"/>
                <a:ea typeface="Arial"/>
                <a:cs typeface="Arial"/>
                <a:sym typeface="Arial"/>
              </a:defRPr>
            </a:lvl2pPr>
            <a:lvl3pPr marL="0" lvl="2" indent="0" algn="r">
              <a:spcBef>
                <a:spcPts val="0"/>
              </a:spcBef>
              <a:buNone/>
              <a:defRPr sz="600" b="0" i="0">
                <a:solidFill>
                  <a:schemeClr val="lt1"/>
                </a:solidFill>
                <a:latin typeface="Arial"/>
                <a:ea typeface="Arial"/>
                <a:cs typeface="Arial"/>
                <a:sym typeface="Arial"/>
              </a:defRPr>
            </a:lvl3pPr>
            <a:lvl4pPr marL="0" lvl="3" indent="0" algn="r">
              <a:spcBef>
                <a:spcPts val="0"/>
              </a:spcBef>
              <a:buNone/>
              <a:defRPr sz="600" b="0" i="0">
                <a:solidFill>
                  <a:schemeClr val="lt1"/>
                </a:solidFill>
                <a:latin typeface="Arial"/>
                <a:ea typeface="Arial"/>
                <a:cs typeface="Arial"/>
                <a:sym typeface="Arial"/>
              </a:defRPr>
            </a:lvl4pPr>
            <a:lvl5pPr marL="0" lvl="4" indent="0" algn="r">
              <a:spcBef>
                <a:spcPts val="0"/>
              </a:spcBef>
              <a:buNone/>
              <a:defRPr sz="600" b="0" i="0">
                <a:solidFill>
                  <a:schemeClr val="lt1"/>
                </a:solidFill>
                <a:latin typeface="Arial"/>
                <a:ea typeface="Arial"/>
                <a:cs typeface="Arial"/>
                <a:sym typeface="Arial"/>
              </a:defRPr>
            </a:lvl5pPr>
            <a:lvl6pPr marL="0" lvl="5" indent="0" algn="r">
              <a:spcBef>
                <a:spcPts val="0"/>
              </a:spcBef>
              <a:buNone/>
              <a:defRPr sz="600" b="0" i="0">
                <a:solidFill>
                  <a:schemeClr val="lt1"/>
                </a:solidFill>
                <a:latin typeface="Arial"/>
                <a:ea typeface="Arial"/>
                <a:cs typeface="Arial"/>
                <a:sym typeface="Arial"/>
              </a:defRPr>
            </a:lvl6pPr>
            <a:lvl7pPr marL="0" lvl="6" indent="0" algn="r">
              <a:spcBef>
                <a:spcPts val="0"/>
              </a:spcBef>
              <a:buNone/>
              <a:defRPr sz="600" b="0" i="0">
                <a:solidFill>
                  <a:schemeClr val="lt1"/>
                </a:solidFill>
                <a:latin typeface="Arial"/>
                <a:ea typeface="Arial"/>
                <a:cs typeface="Arial"/>
                <a:sym typeface="Arial"/>
              </a:defRPr>
            </a:lvl7pPr>
            <a:lvl8pPr marL="0" lvl="7" indent="0" algn="r">
              <a:spcBef>
                <a:spcPts val="0"/>
              </a:spcBef>
              <a:buNone/>
              <a:defRPr sz="600" b="0" i="0">
                <a:solidFill>
                  <a:schemeClr val="lt1"/>
                </a:solidFill>
                <a:latin typeface="Arial"/>
                <a:ea typeface="Arial"/>
                <a:cs typeface="Arial"/>
                <a:sym typeface="Arial"/>
              </a:defRPr>
            </a:lvl8pPr>
            <a:lvl9pPr marL="0" lvl="8" indent="0" algn="r">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with footer)">
  <p:cSld name="blank (with footer)">
    <p:spTree>
      <p:nvGrpSpPr>
        <p:cNvPr id="1" name="Shape 280"/>
        <p:cNvGrpSpPr/>
        <p:nvPr/>
      </p:nvGrpSpPr>
      <p:grpSpPr>
        <a:xfrm>
          <a:off x="0" y="0"/>
          <a:ext cx="0" cy="0"/>
          <a:chOff x="0" y="0"/>
          <a:chExt cx="0" cy="0"/>
        </a:xfrm>
      </p:grpSpPr>
      <p:sp>
        <p:nvSpPr>
          <p:cNvPr id="281" name="Google Shape;281;p119"/>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119"/>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Arial"/>
                <a:ea typeface="Arial"/>
                <a:cs typeface="Arial"/>
                <a:sym typeface="Arial"/>
              </a:defRPr>
            </a:lvl1pPr>
            <a:lvl2pPr marL="0" lvl="1" indent="0" algn="r">
              <a:spcBef>
                <a:spcPts val="0"/>
              </a:spcBef>
              <a:buNone/>
              <a:defRPr sz="600" b="0" i="0">
                <a:solidFill>
                  <a:schemeClr val="lt1"/>
                </a:solidFill>
                <a:latin typeface="Arial"/>
                <a:ea typeface="Arial"/>
                <a:cs typeface="Arial"/>
                <a:sym typeface="Arial"/>
              </a:defRPr>
            </a:lvl2pPr>
            <a:lvl3pPr marL="0" lvl="2" indent="0" algn="r">
              <a:spcBef>
                <a:spcPts val="0"/>
              </a:spcBef>
              <a:buNone/>
              <a:defRPr sz="600" b="0" i="0">
                <a:solidFill>
                  <a:schemeClr val="lt1"/>
                </a:solidFill>
                <a:latin typeface="Arial"/>
                <a:ea typeface="Arial"/>
                <a:cs typeface="Arial"/>
                <a:sym typeface="Arial"/>
              </a:defRPr>
            </a:lvl3pPr>
            <a:lvl4pPr marL="0" lvl="3" indent="0" algn="r">
              <a:spcBef>
                <a:spcPts val="0"/>
              </a:spcBef>
              <a:buNone/>
              <a:defRPr sz="600" b="0" i="0">
                <a:solidFill>
                  <a:schemeClr val="lt1"/>
                </a:solidFill>
                <a:latin typeface="Arial"/>
                <a:ea typeface="Arial"/>
                <a:cs typeface="Arial"/>
                <a:sym typeface="Arial"/>
              </a:defRPr>
            </a:lvl4pPr>
            <a:lvl5pPr marL="0" lvl="4" indent="0" algn="r">
              <a:spcBef>
                <a:spcPts val="0"/>
              </a:spcBef>
              <a:buNone/>
              <a:defRPr sz="600" b="0" i="0">
                <a:solidFill>
                  <a:schemeClr val="lt1"/>
                </a:solidFill>
                <a:latin typeface="Arial"/>
                <a:ea typeface="Arial"/>
                <a:cs typeface="Arial"/>
                <a:sym typeface="Arial"/>
              </a:defRPr>
            </a:lvl5pPr>
            <a:lvl6pPr marL="0" lvl="5" indent="0" algn="r">
              <a:spcBef>
                <a:spcPts val="0"/>
              </a:spcBef>
              <a:buNone/>
              <a:defRPr sz="600" b="0" i="0">
                <a:solidFill>
                  <a:schemeClr val="lt1"/>
                </a:solidFill>
                <a:latin typeface="Arial"/>
                <a:ea typeface="Arial"/>
                <a:cs typeface="Arial"/>
                <a:sym typeface="Arial"/>
              </a:defRPr>
            </a:lvl6pPr>
            <a:lvl7pPr marL="0" lvl="6" indent="0" algn="r">
              <a:spcBef>
                <a:spcPts val="0"/>
              </a:spcBef>
              <a:buNone/>
              <a:defRPr sz="600" b="0" i="0">
                <a:solidFill>
                  <a:schemeClr val="lt1"/>
                </a:solidFill>
                <a:latin typeface="Arial"/>
                <a:ea typeface="Arial"/>
                <a:cs typeface="Arial"/>
                <a:sym typeface="Arial"/>
              </a:defRPr>
            </a:lvl7pPr>
            <a:lvl8pPr marL="0" lvl="7" indent="0" algn="r">
              <a:spcBef>
                <a:spcPts val="0"/>
              </a:spcBef>
              <a:buNone/>
              <a:defRPr sz="600" b="0" i="0">
                <a:solidFill>
                  <a:schemeClr val="lt1"/>
                </a:solidFill>
                <a:latin typeface="Arial"/>
                <a:ea typeface="Arial"/>
                <a:cs typeface="Arial"/>
                <a:sym typeface="Arial"/>
              </a:defRPr>
            </a:lvl8pPr>
            <a:lvl9pPr marL="0" lvl="8" indent="0" algn="r">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4), content (3/4)">
  <p:cSld name="title, text (1/4), content (3/4)">
    <p:spTree>
      <p:nvGrpSpPr>
        <p:cNvPr id="1" name="Shape 75"/>
        <p:cNvGrpSpPr/>
        <p:nvPr/>
      </p:nvGrpSpPr>
      <p:grpSpPr>
        <a:xfrm>
          <a:off x="0" y="0"/>
          <a:ext cx="0" cy="0"/>
          <a:chOff x="0" y="0"/>
          <a:chExt cx="0" cy="0"/>
        </a:xfrm>
      </p:grpSpPr>
      <p:sp>
        <p:nvSpPr>
          <p:cNvPr id="76" name="Google Shape;76;p83"/>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7" name="Google Shape;77;p83"/>
          <p:cNvSpPr txBox="1">
            <a:spLocks noGrp="1"/>
          </p:cNvSpPr>
          <p:nvPr>
            <p:ph type="body" idx="1"/>
          </p:nvPr>
        </p:nvSpPr>
        <p:spPr>
          <a:xfrm>
            <a:off x="219456" y="1243584"/>
            <a:ext cx="1837944"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8" name="Google Shape;78;p83"/>
          <p:cNvSpPr txBox="1">
            <a:spLocks noGrp="1"/>
          </p:cNvSpPr>
          <p:nvPr>
            <p:ph type="body" idx="2"/>
          </p:nvPr>
        </p:nvSpPr>
        <p:spPr>
          <a:xfrm>
            <a:off x="2514600" y="1243584"/>
            <a:ext cx="6400800" cy="32522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00"/>
              </a:spcBef>
              <a:spcAft>
                <a:spcPts val="0"/>
              </a:spcAft>
              <a:buSzPts val="1260"/>
              <a:buNone/>
              <a:defRPr>
                <a:solidFill>
                  <a:schemeClr val="lt1"/>
                </a:solidFill>
              </a:defRPr>
            </a:lvl1pPr>
            <a:lvl2pPr marL="914400" lvl="1" indent="-317500" algn="l">
              <a:lnSpc>
                <a:spcPct val="100000"/>
              </a:lnSpc>
              <a:spcBef>
                <a:spcPts val="1100"/>
              </a:spcBef>
              <a:spcAft>
                <a:spcPts val="0"/>
              </a:spcAft>
              <a:buSzPts val="1400"/>
              <a:buChar char="–"/>
              <a:defRPr>
                <a:solidFill>
                  <a:schemeClr val="lt1"/>
                </a:solidFill>
              </a:defRPr>
            </a:lvl2pPr>
            <a:lvl3pPr marL="1371600" lvl="2" indent="-317500" algn="l">
              <a:lnSpc>
                <a:spcPct val="100000"/>
              </a:lnSpc>
              <a:spcBef>
                <a:spcPts val="1100"/>
              </a:spcBef>
              <a:spcAft>
                <a:spcPts val="0"/>
              </a:spcAft>
              <a:buSzPts val="1400"/>
              <a:buChar char="•"/>
              <a:defRPr>
                <a:solidFill>
                  <a:schemeClr val="lt1"/>
                </a:solidFill>
              </a:defRPr>
            </a:lvl3pPr>
            <a:lvl4pPr marL="1828800" lvl="3" indent="-317500" algn="l">
              <a:lnSpc>
                <a:spcPct val="100000"/>
              </a:lnSpc>
              <a:spcBef>
                <a:spcPts val="1100"/>
              </a:spcBef>
              <a:spcAft>
                <a:spcPts val="0"/>
              </a:spcAft>
              <a:buSzPts val="1400"/>
              <a:buChar char="–"/>
              <a:defRPr>
                <a:solidFill>
                  <a:schemeClr val="lt1"/>
                </a:solidFill>
              </a:defRPr>
            </a:lvl4pPr>
            <a:lvl5pPr marL="2286000" lvl="4" indent="-317500" algn="l">
              <a:lnSpc>
                <a:spcPct val="100000"/>
              </a:lnSpc>
              <a:spcBef>
                <a:spcPts val="1100"/>
              </a:spcBef>
              <a:spcAft>
                <a:spcPts val="0"/>
              </a:spcAft>
              <a:buSzPts val="1400"/>
              <a:buChar char="»"/>
              <a:defRPr>
                <a:solidFill>
                  <a:schemeClr val="lt1"/>
                </a:solidFil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9" name="Google Shape;79;p83"/>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3"/>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u="none" strike="noStrike" cap="none">
                <a:solidFill>
                  <a:schemeClr val="lt1"/>
                </a:solidFill>
                <a:latin typeface="Arial"/>
                <a:ea typeface="Arial"/>
                <a:cs typeface="Arial"/>
                <a:sym typeface="Arial"/>
              </a:defRPr>
            </a:lvl1pPr>
            <a:lvl2pPr marL="0" lvl="1" indent="0" algn="r">
              <a:spcBef>
                <a:spcPts val="0"/>
              </a:spcBef>
              <a:buNone/>
              <a:defRPr sz="600" b="0" i="0" u="none" strike="noStrike" cap="none">
                <a:solidFill>
                  <a:schemeClr val="lt1"/>
                </a:solidFill>
                <a:latin typeface="Arial"/>
                <a:ea typeface="Arial"/>
                <a:cs typeface="Arial"/>
                <a:sym typeface="Arial"/>
              </a:defRPr>
            </a:lvl2pPr>
            <a:lvl3pPr marL="0" lvl="2" indent="0" algn="r">
              <a:spcBef>
                <a:spcPts val="0"/>
              </a:spcBef>
              <a:buNone/>
              <a:defRPr sz="600" b="0" i="0" u="none" strike="noStrike" cap="none">
                <a:solidFill>
                  <a:schemeClr val="lt1"/>
                </a:solidFill>
                <a:latin typeface="Arial"/>
                <a:ea typeface="Arial"/>
                <a:cs typeface="Arial"/>
                <a:sym typeface="Arial"/>
              </a:defRPr>
            </a:lvl3pPr>
            <a:lvl4pPr marL="0" lvl="3" indent="0" algn="r">
              <a:spcBef>
                <a:spcPts val="0"/>
              </a:spcBef>
              <a:buNone/>
              <a:defRPr sz="600" b="0" i="0" u="none" strike="noStrike" cap="none">
                <a:solidFill>
                  <a:schemeClr val="lt1"/>
                </a:solidFill>
                <a:latin typeface="Arial"/>
                <a:ea typeface="Arial"/>
                <a:cs typeface="Arial"/>
                <a:sym typeface="Arial"/>
              </a:defRPr>
            </a:lvl4pPr>
            <a:lvl5pPr marL="0" lvl="4" indent="0" algn="r">
              <a:spcBef>
                <a:spcPts val="0"/>
              </a:spcBef>
              <a:buNone/>
              <a:defRPr sz="600" b="0" i="0" u="none" strike="noStrike" cap="none">
                <a:solidFill>
                  <a:schemeClr val="lt1"/>
                </a:solidFill>
                <a:latin typeface="Arial"/>
                <a:ea typeface="Arial"/>
                <a:cs typeface="Arial"/>
                <a:sym typeface="Arial"/>
              </a:defRPr>
            </a:lvl5pPr>
            <a:lvl6pPr marL="0" lvl="5" indent="0" algn="r">
              <a:spcBef>
                <a:spcPts val="0"/>
              </a:spcBef>
              <a:buNone/>
              <a:defRPr sz="600" b="0" i="0" u="none" strike="noStrike" cap="none">
                <a:solidFill>
                  <a:schemeClr val="lt1"/>
                </a:solidFill>
                <a:latin typeface="Arial"/>
                <a:ea typeface="Arial"/>
                <a:cs typeface="Arial"/>
                <a:sym typeface="Arial"/>
              </a:defRPr>
            </a:lvl6pPr>
            <a:lvl7pPr marL="0" lvl="6" indent="0" algn="r">
              <a:spcBef>
                <a:spcPts val="0"/>
              </a:spcBef>
              <a:buNone/>
              <a:defRPr sz="600" b="0" i="0" u="none" strike="noStrike" cap="none">
                <a:solidFill>
                  <a:schemeClr val="lt1"/>
                </a:solidFill>
                <a:latin typeface="Arial"/>
                <a:ea typeface="Arial"/>
                <a:cs typeface="Arial"/>
                <a:sym typeface="Arial"/>
              </a:defRPr>
            </a:lvl7pPr>
            <a:lvl8pPr marL="0" lvl="7" indent="0" algn="r">
              <a:spcBef>
                <a:spcPts val="0"/>
              </a:spcBef>
              <a:buNone/>
              <a:defRPr sz="600" b="0" i="0" u="none" strike="noStrike" cap="none">
                <a:solidFill>
                  <a:schemeClr val="lt1"/>
                </a:solidFill>
                <a:latin typeface="Arial"/>
                <a:ea typeface="Arial"/>
                <a:cs typeface="Arial"/>
                <a:sym typeface="Arial"/>
              </a:defRPr>
            </a:lvl8pPr>
            <a:lvl9pPr marL="0" lvl="8" indent="0" algn="r">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no footer)">
  <p:cSld name="blank (no footer)">
    <p:spTree>
      <p:nvGrpSpPr>
        <p:cNvPr id="1" name="Shape 283"/>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bm sign-off (blue80)">
  <p:cSld name="ibm sign-off (blue80)">
    <p:spTree>
      <p:nvGrpSpPr>
        <p:cNvPr id="1" name="Shape 284"/>
        <p:cNvGrpSpPr/>
        <p:nvPr/>
      </p:nvGrpSpPr>
      <p:grpSpPr>
        <a:xfrm>
          <a:off x="0" y="0"/>
          <a:ext cx="0" cy="0"/>
          <a:chOff x="0" y="0"/>
          <a:chExt cx="0" cy="0"/>
        </a:xfrm>
      </p:grpSpPr>
      <p:pic>
        <p:nvPicPr>
          <p:cNvPr id="285" name="Google Shape;285;p121"/>
          <p:cNvPicPr preferRelativeResize="0"/>
          <p:nvPr/>
        </p:nvPicPr>
        <p:blipFill rotWithShape="1">
          <a:blip r:embed="rId2">
            <a:alphaModFix/>
          </a:blip>
          <a:srcRect/>
          <a:stretch/>
        </p:blipFill>
        <p:spPr>
          <a:xfrm>
            <a:off x="3923198" y="2312885"/>
            <a:ext cx="1297604" cy="51773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image 1">
  <p:cSld name="cover, image 1">
    <p:spTree>
      <p:nvGrpSpPr>
        <p:cNvPr id="1" name="Shape 81"/>
        <p:cNvGrpSpPr/>
        <p:nvPr/>
      </p:nvGrpSpPr>
      <p:grpSpPr>
        <a:xfrm>
          <a:off x="0" y="0"/>
          <a:ext cx="0" cy="0"/>
          <a:chOff x="0" y="0"/>
          <a:chExt cx="0" cy="0"/>
        </a:xfrm>
      </p:grpSpPr>
      <p:pic>
        <p:nvPicPr>
          <p:cNvPr id="82" name="Google Shape;82;p84"/>
          <p:cNvPicPr preferRelativeResize="0"/>
          <p:nvPr/>
        </p:nvPicPr>
        <p:blipFill rotWithShape="1">
          <a:blip r:embed="rId2">
            <a:alphaModFix/>
          </a:blip>
          <a:srcRect/>
          <a:stretch/>
        </p:blipFill>
        <p:spPr>
          <a:xfrm>
            <a:off x="5226" y="457"/>
            <a:ext cx="9133548" cy="5142585"/>
          </a:xfrm>
          <a:prstGeom prst="rect">
            <a:avLst/>
          </a:prstGeom>
          <a:noFill/>
          <a:ln>
            <a:noFill/>
          </a:ln>
        </p:spPr>
      </p:pic>
      <p:sp>
        <p:nvSpPr>
          <p:cNvPr id="83" name="Google Shape;83;p84"/>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4" name="Google Shape;84;p8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5" name="Google Shape;85;p84"/>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image 2">
  <p:cSld name="cover, image 2">
    <p:spTree>
      <p:nvGrpSpPr>
        <p:cNvPr id="1" name="Shape 86"/>
        <p:cNvGrpSpPr/>
        <p:nvPr/>
      </p:nvGrpSpPr>
      <p:grpSpPr>
        <a:xfrm>
          <a:off x="0" y="0"/>
          <a:ext cx="0" cy="0"/>
          <a:chOff x="0" y="0"/>
          <a:chExt cx="0" cy="0"/>
        </a:xfrm>
      </p:grpSpPr>
      <p:pic>
        <p:nvPicPr>
          <p:cNvPr id="87" name="Google Shape;87;p85"/>
          <p:cNvPicPr preferRelativeResize="0"/>
          <p:nvPr/>
        </p:nvPicPr>
        <p:blipFill rotWithShape="1">
          <a:blip r:embed="rId2">
            <a:alphaModFix/>
          </a:blip>
          <a:srcRect/>
          <a:stretch/>
        </p:blipFill>
        <p:spPr>
          <a:xfrm>
            <a:off x="5226" y="457"/>
            <a:ext cx="9133548" cy="5142584"/>
          </a:xfrm>
          <a:prstGeom prst="rect">
            <a:avLst/>
          </a:prstGeom>
          <a:noFill/>
          <a:ln>
            <a:noFill/>
          </a:ln>
        </p:spPr>
      </p:pic>
      <p:sp>
        <p:nvSpPr>
          <p:cNvPr id="88" name="Google Shape;88;p85"/>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9" name="Google Shape;89;p85"/>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0" name="Google Shape;90;p85"/>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image 3">
  <p:cSld name="cover, image 3">
    <p:spTree>
      <p:nvGrpSpPr>
        <p:cNvPr id="1" name="Shape 91"/>
        <p:cNvGrpSpPr/>
        <p:nvPr/>
      </p:nvGrpSpPr>
      <p:grpSpPr>
        <a:xfrm>
          <a:off x="0" y="0"/>
          <a:ext cx="0" cy="0"/>
          <a:chOff x="0" y="0"/>
          <a:chExt cx="0" cy="0"/>
        </a:xfrm>
      </p:grpSpPr>
      <p:pic>
        <p:nvPicPr>
          <p:cNvPr id="92" name="Google Shape;92;p86"/>
          <p:cNvPicPr preferRelativeResize="0"/>
          <p:nvPr/>
        </p:nvPicPr>
        <p:blipFill rotWithShape="1">
          <a:blip r:embed="rId2">
            <a:alphaModFix/>
          </a:blip>
          <a:srcRect/>
          <a:stretch/>
        </p:blipFill>
        <p:spPr>
          <a:xfrm>
            <a:off x="5227" y="457"/>
            <a:ext cx="9133546" cy="5142584"/>
          </a:xfrm>
          <a:prstGeom prst="rect">
            <a:avLst/>
          </a:prstGeom>
          <a:noFill/>
          <a:ln>
            <a:noFill/>
          </a:ln>
        </p:spPr>
      </p:pic>
      <p:sp>
        <p:nvSpPr>
          <p:cNvPr id="93" name="Google Shape;93;p86"/>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4" name="Google Shape;94;p86"/>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5" name="Google Shape;95;p86"/>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image 4">
  <p:cSld name="cover, image 4">
    <p:spTree>
      <p:nvGrpSpPr>
        <p:cNvPr id="1" name="Shape 96"/>
        <p:cNvGrpSpPr/>
        <p:nvPr/>
      </p:nvGrpSpPr>
      <p:grpSpPr>
        <a:xfrm>
          <a:off x="0" y="0"/>
          <a:ext cx="0" cy="0"/>
          <a:chOff x="0" y="0"/>
          <a:chExt cx="0" cy="0"/>
        </a:xfrm>
      </p:grpSpPr>
      <p:pic>
        <p:nvPicPr>
          <p:cNvPr id="97" name="Google Shape;97;p87"/>
          <p:cNvPicPr preferRelativeResize="0"/>
          <p:nvPr/>
        </p:nvPicPr>
        <p:blipFill rotWithShape="1">
          <a:blip r:embed="rId2">
            <a:alphaModFix/>
          </a:blip>
          <a:srcRect/>
          <a:stretch/>
        </p:blipFill>
        <p:spPr>
          <a:xfrm>
            <a:off x="5227" y="457"/>
            <a:ext cx="9133546" cy="5142583"/>
          </a:xfrm>
          <a:prstGeom prst="rect">
            <a:avLst/>
          </a:prstGeom>
          <a:noFill/>
          <a:ln>
            <a:noFill/>
          </a:ln>
        </p:spPr>
      </p:pic>
      <p:sp>
        <p:nvSpPr>
          <p:cNvPr id="98" name="Google Shape;98;p87"/>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9" name="Google Shape;99;p87"/>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Arial"/>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0" name="Google Shape;100;p87"/>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image 5">
  <p:cSld name="cover, image 5">
    <p:spTree>
      <p:nvGrpSpPr>
        <p:cNvPr id="1" name="Shape 101"/>
        <p:cNvGrpSpPr/>
        <p:nvPr/>
      </p:nvGrpSpPr>
      <p:grpSpPr>
        <a:xfrm>
          <a:off x="0" y="0"/>
          <a:ext cx="0" cy="0"/>
          <a:chOff x="0" y="0"/>
          <a:chExt cx="0" cy="0"/>
        </a:xfrm>
      </p:grpSpPr>
      <p:pic>
        <p:nvPicPr>
          <p:cNvPr id="102" name="Google Shape;102;p88"/>
          <p:cNvPicPr preferRelativeResize="0"/>
          <p:nvPr/>
        </p:nvPicPr>
        <p:blipFill rotWithShape="1">
          <a:blip r:embed="rId2">
            <a:alphaModFix/>
          </a:blip>
          <a:srcRect/>
          <a:stretch/>
        </p:blipFill>
        <p:spPr>
          <a:xfrm>
            <a:off x="0" y="0"/>
            <a:ext cx="9144000" cy="5148470"/>
          </a:xfrm>
          <a:prstGeom prst="rect">
            <a:avLst/>
          </a:prstGeom>
          <a:noFill/>
          <a:ln>
            <a:noFill/>
          </a:ln>
        </p:spPr>
      </p:pic>
      <p:sp>
        <p:nvSpPr>
          <p:cNvPr id="103" name="Google Shape;103;p88"/>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4" name="Google Shape;104;p88"/>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5" name="Google Shape;105;p88"/>
          <p:cNvPicPr preferRelativeResize="0"/>
          <p:nvPr/>
        </p:nvPicPr>
        <p:blipFill rotWithShape="1">
          <a:blip r:embed="rId3">
            <a:alphaModFix/>
          </a:blip>
          <a:srcRect/>
          <a:stretch/>
        </p:blipFill>
        <p:spPr>
          <a:xfrm>
            <a:off x="8393813" y="4705253"/>
            <a:ext cx="521587" cy="20810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
        <p:cNvGrpSpPr/>
        <p:nvPr/>
      </p:nvGrpSpPr>
      <p:grpSpPr>
        <a:xfrm>
          <a:off x="0" y="0"/>
          <a:ext cx="0" cy="0"/>
          <a:chOff x="0" y="0"/>
          <a:chExt cx="0" cy="0"/>
        </a:xfrm>
      </p:grpSpPr>
      <p:sp>
        <p:nvSpPr>
          <p:cNvPr id="8" name="Google Shape;8;p79"/>
          <p:cNvSpPr txBox="1">
            <a:spLocks noGrp="1"/>
          </p:cNvSpPr>
          <p:nvPr>
            <p:ph type="title"/>
          </p:nvPr>
        </p:nvSpPr>
        <p:spPr>
          <a:xfrm>
            <a:off x="210312" y="201168"/>
            <a:ext cx="4142232" cy="429463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2400" b="0" i="0" u="none" strike="noStrike" cap="none">
                <a:solidFill>
                  <a:schemeClr val="lt1"/>
                </a:solidFill>
                <a:latin typeface="Arial"/>
                <a:ea typeface="Arial"/>
                <a:cs typeface="Arial"/>
                <a:sym typeface="Arial"/>
              </a:defRPr>
            </a:lvl1pPr>
            <a:lvl2pPr marR="0" lvl="1"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2pPr>
            <a:lvl3pPr marR="0" lvl="2"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3pPr>
            <a:lvl4pPr marR="0" lvl="3"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4pPr>
            <a:lvl5pPr marR="0" lvl="4"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5pPr>
            <a:lvl6pPr marR="0" lvl="5"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6pPr>
            <a:lvl7pPr marR="0" lvl="6"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7pPr>
            <a:lvl8pPr marR="0" lvl="7"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8pPr>
            <a:lvl9pPr marR="0" lvl="8" algn="l" rtl="0">
              <a:lnSpc>
                <a:spcPct val="90000"/>
              </a:lnSpc>
              <a:spcBef>
                <a:spcPts val="0"/>
              </a:spcBef>
              <a:spcAft>
                <a:spcPts val="0"/>
              </a:spcAft>
              <a:buSzPts val="1400"/>
              <a:buNone/>
              <a:defRPr sz="2220" b="0" i="0" u="none" strike="noStrike" cap="none">
                <a:solidFill>
                  <a:srgbClr val="191919"/>
                </a:solidFill>
                <a:latin typeface="IBM Plex Sans Light"/>
                <a:ea typeface="IBM Plex Sans Light"/>
                <a:cs typeface="IBM Plex Sans Light"/>
                <a:sym typeface="IBM Plex Sans Light"/>
              </a:defRPr>
            </a:lvl9pPr>
          </a:lstStyle>
          <a:p>
            <a:endParaRPr/>
          </a:p>
        </p:txBody>
      </p:sp>
      <p:sp>
        <p:nvSpPr>
          <p:cNvPr id="9" name="Google Shape;9;p79"/>
          <p:cNvSpPr txBox="1">
            <a:spLocks noGrp="1"/>
          </p:cNvSpPr>
          <p:nvPr>
            <p:ph type="body" idx="1"/>
          </p:nvPr>
        </p:nvSpPr>
        <p:spPr>
          <a:xfrm>
            <a:off x="4791456" y="201168"/>
            <a:ext cx="4123944" cy="429463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001141"/>
              </a:buClr>
              <a:buSzPts val="1260"/>
              <a:buFont typeface="IBM Plex Sans Light"/>
              <a:buNone/>
              <a:defRPr sz="1400" b="0" i="0" u="none" strike="noStrike" cap="none">
                <a:solidFill>
                  <a:schemeClr val="lt1"/>
                </a:solidFill>
                <a:latin typeface="Arial"/>
                <a:ea typeface="Arial"/>
                <a:cs typeface="Arial"/>
                <a:sym typeface="Arial"/>
              </a:defRPr>
            </a:lvl1pPr>
            <a:lvl2pPr marL="914400" marR="0" lvl="1" indent="-317500" algn="l" rtl="0">
              <a:lnSpc>
                <a:spcPct val="100000"/>
              </a:lnSpc>
              <a:spcBef>
                <a:spcPts val="1100"/>
              </a:spcBef>
              <a:spcAft>
                <a:spcPts val="0"/>
              </a:spcAft>
              <a:buClr>
                <a:srgbClr val="001141"/>
              </a:buClr>
              <a:buSzPts val="1400"/>
              <a:buFont typeface="IBM Plex Sans Light"/>
              <a:buChar char="–"/>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1100"/>
              </a:spcBef>
              <a:spcAft>
                <a:spcPts val="0"/>
              </a:spcAft>
              <a:buClr>
                <a:srgbClr val="001141"/>
              </a:buClr>
              <a:buSzPts val="1400"/>
              <a:buFont typeface="IBM Plex Sans Light"/>
              <a:buChar char="•"/>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1100"/>
              </a:spcBef>
              <a:spcAft>
                <a:spcPts val="0"/>
              </a:spcAft>
              <a:buClr>
                <a:srgbClr val="001141"/>
              </a:buClr>
              <a:buSzPts val="1400"/>
              <a:buFont typeface="IBM Plex Sans Light"/>
              <a:buChar char="–"/>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1100"/>
              </a:spcBef>
              <a:spcAft>
                <a:spcPts val="0"/>
              </a:spcAft>
              <a:buClr>
                <a:srgbClr val="001141"/>
              </a:buClr>
              <a:buSzPts val="1400"/>
              <a:buFont typeface="IBM Plex Sans Light"/>
              <a:buChar char="»"/>
              <a:defRPr sz="1400" b="0" i="0" u="none" strike="noStrike" cap="none">
                <a:solidFill>
                  <a:schemeClr val="lt1"/>
                </a:solidFill>
                <a:latin typeface="Arial"/>
                <a:ea typeface="Arial"/>
                <a:cs typeface="Arial"/>
                <a:sym typeface="Arial"/>
              </a:defRPr>
            </a:lvl5pPr>
            <a:lvl6pPr marL="2743200" marR="0" lvl="5" indent="-309181" algn="l" rtl="0">
              <a:spcBef>
                <a:spcPts val="254"/>
              </a:spcBef>
              <a:spcAft>
                <a:spcPts val="0"/>
              </a:spcAft>
              <a:buClr>
                <a:schemeClr val="dk1"/>
              </a:buClr>
              <a:buSzPts val="1269"/>
              <a:buFont typeface="IBM Plex Sans Light"/>
              <a:buChar char="»"/>
              <a:defRPr sz="1269" b="0" i="0" u="none" strike="noStrike" cap="none">
                <a:solidFill>
                  <a:schemeClr val="dk1"/>
                </a:solidFill>
                <a:latin typeface="IBM Plex Sans Light"/>
                <a:ea typeface="IBM Plex Sans Light"/>
                <a:cs typeface="IBM Plex Sans Light"/>
                <a:sym typeface="IBM Plex Sans Light"/>
              </a:defRPr>
            </a:lvl6pPr>
            <a:lvl7pPr marL="3200400" marR="0" lvl="6" indent="-309181" algn="l" rtl="0">
              <a:spcBef>
                <a:spcPts val="254"/>
              </a:spcBef>
              <a:spcAft>
                <a:spcPts val="0"/>
              </a:spcAft>
              <a:buClr>
                <a:schemeClr val="dk1"/>
              </a:buClr>
              <a:buSzPts val="1269"/>
              <a:buFont typeface="IBM Plex Sans Light"/>
              <a:buChar char="»"/>
              <a:defRPr sz="1269" b="0" i="0" u="none" strike="noStrike" cap="none">
                <a:solidFill>
                  <a:schemeClr val="dk1"/>
                </a:solidFill>
                <a:latin typeface="IBM Plex Sans Light"/>
                <a:ea typeface="IBM Plex Sans Light"/>
                <a:cs typeface="IBM Plex Sans Light"/>
                <a:sym typeface="IBM Plex Sans Light"/>
              </a:defRPr>
            </a:lvl7pPr>
            <a:lvl8pPr marL="3657600" marR="0" lvl="7" indent="-309181" algn="l" rtl="0">
              <a:spcBef>
                <a:spcPts val="254"/>
              </a:spcBef>
              <a:spcAft>
                <a:spcPts val="0"/>
              </a:spcAft>
              <a:buClr>
                <a:schemeClr val="dk1"/>
              </a:buClr>
              <a:buSzPts val="1269"/>
              <a:buFont typeface="IBM Plex Sans Light"/>
              <a:buChar char="»"/>
              <a:defRPr sz="1269" b="0" i="0" u="none" strike="noStrike" cap="none">
                <a:solidFill>
                  <a:schemeClr val="dk1"/>
                </a:solidFill>
                <a:latin typeface="IBM Plex Sans Light"/>
                <a:ea typeface="IBM Plex Sans Light"/>
                <a:cs typeface="IBM Plex Sans Light"/>
                <a:sym typeface="IBM Plex Sans Light"/>
              </a:defRPr>
            </a:lvl8pPr>
            <a:lvl9pPr marL="4114800" marR="0" lvl="8" indent="-309181" algn="l" rtl="0">
              <a:spcBef>
                <a:spcPts val="254"/>
              </a:spcBef>
              <a:spcAft>
                <a:spcPts val="0"/>
              </a:spcAft>
              <a:buClr>
                <a:schemeClr val="dk1"/>
              </a:buClr>
              <a:buSzPts val="1269"/>
              <a:buFont typeface="IBM Plex Sans Light"/>
              <a:buChar char="»"/>
              <a:defRPr sz="1269" b="0" i="0" u="none" strike="noStrike" cap="none">
                <a:solidFill>
                  <a:schemeClr val="dk1"/>
                </a:solidFill>
                <a:latin typeface="IBM Plex Sans Light"/>
                <a:ea typeface="IBM Plex Sans Light"/>
                <a:cs typeface="IBM Plex Sans Light"/>
                <a:sym typeface="IBM Plex Sans Light"/>
              </a:defRPr>
            </a:lvl9pPr>
          </a:lstStyle>
          <a:p>
            <a:endParaRPr/>
          </a:p>
        </p:txBody>
      </p:sp>
      <p:sp>
        <p:nvSpPr>
          <p:cNvPr id="10" name="Google Shape;10;p79"/>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lt1"/>
              </a:buClr>
              <a:buSzPts val="600"/>
              <a:buFont typeface="Arial"/>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lt1"/>
                </a:solidFill>
                <a:latin typeface="Arial"/>
                <a:ea typeface="Arial"/>
                <a:cs typeface="Arial"/>
                <a:sym typeface="Arial"/>
              </a:defRPr>
            </a:lvl9pPr>
          </a:lstStyle>
          <a:p>
            <a:endParaRPr/>
          </a:p>
        </p:txBody>
      </p:sp>
      <p:sp>
        <p:nvSpPr>
          <p:cNvPr id="11" name="Google Shape;11;p79"/>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2" name="Google Shape;12;p79"/>
          <p:cNvGrpSpPr/>
          <p:nvPr/>
        </p:nvGrpSpPr>
        <p:grpSpPr>
          <a:xfrm>
            <a:off x="-109730" y="-110490"/>
            <a:ext cx="9364220" cy="5364480"/>
            <a:chOff x="-109730" y="-110490"/>
            <a:chExt cx="9364220" cy="5364480"/>
          </a:xfrm>
        </p:grpSpPr>
        <p:grpSp>
          <p:nvGrpSpPr>
            <p:cNvPr id="13" name="Google Shape;13;p79"/>
            <p:cNvGrpSpPr/>
            <p:nvPr/>
          </p:nvGrpSpPr>
          <p:grpSpPr>
            <a:xfrm>
              <a:off x="228600" y="-110490"/>
              <a:ext cx="8686732" cy="91440"/>
              <a:chOff x="228600" y="-152400"/>
              <a:chExt cx="8686732" cy="152400"/>
            </a:xfrm>
          </p:grpSpPr>
          <p:cxnSp>
            <p:nvCxnSpPr>
              <p:cNvPr id="14" name="Google Shape;14;p79"/>
              <p:cNvCxnSpPr/>
              <p:nvPr/>
            </p:nvCxnSpPr>
            <p:spPr>
              <a:xfrm rot="-5400000">
                <a:off x="1524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15" name="Google Shape;15;p79"/>
              <p:cNvCxnSpPr/>
              <p:nvPr/>
            </p:nvCxnSpPr>
            <p:spPr>
              <a:xfrm rot="-5400000">
                <a:off x="19812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16" name="Google Shape;16;p79"/>
              <p:cNvCxnSpPr/>
              <p:nvPr/>
            </p:nvCxnSpPr>
            <p:spPr>
              <a:xfrm rot="-5400000">
                <a:off x="22098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17" name="Google Shape;17;p79"/>
              <p:cNvCxnSpPr/>
              <p:nvPr/>
            </p:nvCxnSpPr>
            <p:spPr>
              <a:xfrm rot="-5400000">
                <a:off x="24384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18" name="Google Shape;18;p79"/>
              <p:cNvCxnSpPr/>
              <p:nvPr/>
            </p:nvCxnSpPr>
            <p:spPr>
              <a:xfrm rot="-5400000">
                <a:off x="42672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19" name="Google Shape;19;p79"/>
              <p:cNvCxnSpPr/>
              <p:nvPr/>
            </p:nvCxnSpPr>
            <p:spPr>
              <a:xfrm rot="-5400000">
                <a:off x="44958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20" name="Google Shape;20;p79"/>
              <p:cNvCxnSpPr/>
              <p:nvPr/>
            </p:nvCxnSpPr>
            <p:spPr>
              <a:xfrm rot="-5400000">
                <a:off x="47244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21" name="Google Shape;21;p79"/>
              <p:cNvCxnSpPr/>
              <p:nvPr/>
            </p:nvCxnSpPr>
            <p:spPr>
              <a:xfrm rot="-5400000">
                <a:off x="65532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22" name="Google Shape;22;p79"/>
              <p:cNvCxnSpPr/>
              <p:nvPr/>
            </p:nvCxnSpPr>
            <p:spPr>
              <a:xfrm rot="-5400000">
                <a:off x="67818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23" name="Google Shape;23;p79"/>
              <p:cNvCxnSpPr/>
              <p:nvPr/>
            </p:nvCxnSpPr>
            <p:spPr>
              <a:xfrm rot="-5400000">
                <a:off x="7010400" y="-76200"/>
                <a:ext cx="152400" cy="0"/>
              </a:xfrm>
              <a:prstGeom prst="straightConnector1">
                <a:avLst/>
              </a:prstGeom>
              <a:noFill/>
              <a:ln w="9525" cap="flat" cmpd="sng">
                <a:solidFill>
                  <a:srgbClr val="6F6F6F"/>
                </a:solidFill>
                <a:prstDash val="solid"/>
                <a:round/>
                <a:headEnd type="none" w="sm" len="sm"/>
                <a:tailEnd type="none" w="sm" len="sm"/>
              </a:ln>
            </p:spPr>
          </p:cxnSp>
          <p:cxnSp>
            <p:nvCxnSpPr>
              <p:cNvPr id="24" name="Google Shape;24;p79"/>
              <p:cNvCxnSpPr/>
              <p:nvPr/>
            </p:nvCxnSpPr>
            <p:spPr>
              <a:xfrm rot="-5400000">
                <a:off x="8839132" y="-76200"/>
                <a:ext cx="152400" cy="0"/>
              </a:xfrm>
              <a:prstGeom prst="straightConnector1">
                <a:avLst/>
              </a:prstGeom>
              <a:noFill/>
              <a:ln w="9525" cap="flat" cmpd="sng">
                <a:solidFill>
                  <a:srgbClr val="6F6F6F"/>
                </a:solidFill>
                <a:prstDash val="solid"/>
                <a:round/>
                <a:headEnd type="none" w="sm" len="sm"/>
                <a:tailEnd type="none" w="sm" len="sm"/>
              </a:ln>
            </p:spPr>
          </p:cxnSp>
        </p:grpSp>
        <p:grpSp>
          <p:nvGrpSpPr>
            <p:cNvPr id="25" name="Google Shape;25;p79"/>
            <p:cNvGrpSpPr/>
            <p:nvPr/>
          </p:nvGrpSpPr>
          <p:grpSpPr>
            <a:xfrm>
              <a:off x="228600" y="5162550"/>
              <a:ext cx="8686732" cy="91440"/>
              <a:chOff x="228600" y="5143500"/>
              <a:chExt cx="8686732" cy="152400"/>
            </a:xfrm>
          </p:grpSpPr>
          <p:cxnSp>
            <p:nvCxnSpPr>
              <p:cNvPr id="26" name="Google Shape;26;p79"/>
              <p:cNvCxnSpPr/>
              <p:nvPr/>
            </p:nvCxnSpPr>
            <p:spPr>
              <a:xfrm rot="-5400000">
                <a:off x="1524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27" name="Google Shape;27;p79"/>
              <p:cNvCxnSpPr/>
              <p:nvPr/>
            </p:nvCxnSpPr>
            <p:spPr>
              <a:xfrm rot="-5400000">
                <a:off x="19812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28" name="Google Shape;28;p79"/>
              <p:cNvCxnSpPr/>
              <p:nvPr/>
            </p:nvCxnSpPr>
            <p:spPr>
              <a:xfrm rot="-5400000">
                <a:off x="22098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29" name="Google Shape;29;p79"/>
              <p:cNvCxnSpPr/>
              <p:nvPr/>
            </p:nvCxnSpPr>
            <p:spPr>
              <a:xfrm rot="-5400000">
                <a:off x="24384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0" name="Google Shape;30;p79"/>
              <p:cNvCxnSpPr/>
              <p:nvPr/>
            </p:nvCxnSpPr>
            <p:spPr>
              <a:xfrm rot="-5400000">
                <a:off x="42672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1" name="Google Shape;31;p79"/>
              <p:cNvCxnSpPr/>
              <p:nvPr/>
            </p:nvCxnSpPr>
            <p:spPr>
              <a:xfrm rot="-5400000">
                <a:off x="44958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2" name="Google Shape;32;p79"/>
              <p:cNvCxnSpPr/>
              <p:nvPr/>
            </p:nvCxnSpPr>
            <p:spPr>
              <a:xfrm rot="-5400000">
                <a:off x="47244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3" name="Google Shape;33;p79"/>
              <p:cNvCxnSpPr/>
              <p:nvPr/>
            </p:nvCxnSpPr>
            <p:spPr>
              <a:xfrm rot="-5400000">
                <a:off x="65532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4" name="Google Shape;34;p79"/>
              <p:cNvCxnSpPr/>
              <p:nvPr/>
            </p:nvCxnSpPr>
            <p:spPr>
              <a:xfrm rot="-5400000">
                <a:off x="67818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5" name="Google Shape;35;p79"/>
              <p:cNvCxnSpPr/>
              <p:nvPr/>
            </p:nvCxnSpPr>
            <p:spPr>
              <a:xfrm rot="-5400000">
                <a:off x="7010400" y="5219700"/>
                <a:ext cx="152400" cy="0"/>
              </a:xfrm>
              <a:prstGeom prst="straightConnector1">
                <a:avLst/>
              </a:prstGeom>
              <a:noFill/>
              <a:ln w="9525" cap="flat" cmpd="sng">
                <a:solidFill>
                  <a:srgbClr val="6F6F6F"/>
                </a:solidFill>
                <a:prstDash val="solid"/>
                <a:round/>
                <a:headEnd type="none" w="sm" len="sm"/>
                <a:tailEnd type="none" w="sm" len="sm"/>
              </a:ln>
            </p:spPr>
          </p:cxnSp>
          <p:cxnSp>
            <p:nvCxnSpPr>
              <p:cNvPr id="36" name="Google Shape;36;p79"/>
              <p:cNvCxnSpPr/>
              <p:nvPr/>
            </p:nvCxnSpPr>
            <p:spPr>
              <a:xfrm rot="-5400000">
                <a:off x="8839132" y="5219700"/>
                <a:ext cx="152400" cy="0"/>
              </a:xfrm>
              <a:prstGeom prst="straightConnector1">
                <a:avLst/>
              </a:prstGeom>
              <a:noFill/>
              <a:ln w="9525" cap="flat" cmpd="sng">
                <a:solidFill>
                  <a:srgbClr val="6F6F6F"/>
                </a:solidFill>
                <a:prstDash val="solid"/>
                <a:round/>
                <a:headEnd type="none" w="sm" len="sm"/>
                <a:tailEnd type="none" w="sm" len="sm"/>
              </a:ln>
            </p:spPr>
          </p:cxnSp>
        </p:grpSp>
        <p:grpSp>
          <p:nvGrpSpPr>
            <p:cNvPr id="37" name="Google Shape;37;p79"/>
            <p:cNvGrpSpPr/>
            <p:nvPr/>
          </p:nvGrpSpPr>
          <p:grpSpPr>
            <a:xfrm>
              <a:off x="-109730" y="228219"/>
              <a:ext cx="91440" cy="4686681"/>
              <a:chOff x="-109730" y="228219"/>
              <a:chExt cx="91440" cy="4686681"/>
            </a:xfrm>
          </p:grpSpPr>
          <p:cxnSp>
            <p:nvCxnSpPr>
              <p:cNvPr id="38" name="Google Shape;38;p79"/>
              <p:cNvCxnSpPr/>
              <p:nvPr/>
            </p:nvCxnSpPr>
            <p:spPr>
              <a:xfrm rot="10800000">
                <a:off x="-109730" y="653796"/>
                <a:ext cx="91440" cy="0"/>
              </a:xfrm>
              <a:prstGeom prst="straightConnector1">
                <a:avLst/>
              </a:prstGeom>
              <a:noFill/>
              <a:ln w="9525" cap="flat" cmpd="sng">
                <a:solidFill>
                  <a:srgbClr val="6F6F6F"/>
                </a:solidFill>
                <a:prstDash val="solid"/>
                <a:round/>
                <a:headEnd type="none" w="sm" len="sm"/>
                <a:tailEnd type="none" w="sm" len="sm"/>
              </a:ln>
            </p:spPr>
          </p:cxnSp>
          <p:cxnSp>
            <p:nvCxnSpPr>
              <p:cNvPr id="39" name="Google Shape;39;p79"/>
              <p:cNvCxnSpPr/>
              <p:nvPr/>
            </p:nvCxnSpPr>
            <p:spPr>
              <a:xfrm rot="10800000">
                <a:off x="-109730" y="1289304"/>
                <a:ext cx="91440" cy="0"/>
              </a:xfrm>
              <a:prstGeom prst="straightConnector1">
                <a:avLst/>
              </a:prstGeom>
              <a:noFill/>
              <a:ln w="9525" cap="flat" cmpd="sng">
                <a:solidFill>
                  <a:srgbClr val="6F6F6F"/>
                </a:solidFill>
                <a:prstDash val="solid"/>
                <a:round/>
                <a:headEnd type="none" w="sm" len="sm"/>
                <a:tailEnd type="none" w="sm" len="sm"/>
              </a:ln>
            </p:spPr>
          </p:cxnSp>
          <p:cxnSp>
            <p:nvCxnSpPr>
              <p:cNvPr id="40" name="Google Shape;40;p79"/>
              <p:cNvCxnSpPr/>
              <p:nvPr/>
            </p:nvCxnSpPr>
            <p:spPr>
              <a:xfrm rot="10800000">
                <a:off x="-109730" y="1929384"/>
                <a:ext cx="91440" cy="0"/>
              </a:xfrm>
              <a:prstGeom prst="straightConnector1">
                <a:avLst/>
              </a:prstGeom>
              <a:noFill/>
              <a:ln w="9525" cap="flat" cmpd="sng">
                <a:solidFill>
                  <a:srgbClr val="6F6F6F"/>
                </a:solidFill>
                <a:prstDash val="solid"/>
                <a:round/>
                <a:headEnd type="none" w="sm" len="sm"/>
                <a:tailEnd type="none" w="sm" len="sm"/>
              </a:ln>
            </p:spPr>
          </p:cxnSp>
          <p:cxnSp>
            <p:nvCxnSpPr>
              <p:cNvPr id="41" name="Google Shape;41;p79"/>
              <p:cNvCxnSpPr/>
              <p:nvPr/>
            </p:nvCxnSpPr>
            <p:spPr>
              <a:xfrm rot="10800000">
                <a:off x="-109730" y="2570990"/>
                <a:ext cx="91440" cy="0"/>
              </a:xfrm>
              <a:prstGeom prst="straightConnector1">
                <a:avLst/>
              </a:prstGeom>
              <a:noFill/>
              <a:ln w="9525" cap="flat" cmpd="sng">
                <a:solidFill>
                  <a:srgbClr val="6F6F6F"/>
                </a:solidFill>
                <a:prstDash val="solid"/>
                <a:round/>
                <a:headEnd type="none" w="sm" len="sm"/>
                <a:tailEnd type="none" w="sm" len="sm"/>
              </a:ln>
            </p:spPr>
          </p:cxnSp>
          <p:cxnSp>
            <p:nvCxnSpPr>
              <p:cNvPr id="42" name="Google Shape;42;p79"/>
              <p:cNvCxnSpPr/>
              <p:nvPr/>
            </p:nvCxnSpPr>
            <p:spPr>
              <a:xfrm rot="10800000">
                <a:off x="-109730" y="3209544"/>
                <a:ext cx="91440" cy="0"/>
              </a:xfrm>
              <a:prstGeom prst="straightConnector1">
                <a:avLst/>
              </a:prstGeom>
              <a:noFill/>
              <a:ln w="9525" cap="flat" cmpd="sng">
                <a:solidFill>
                  <a:srgbClr val="6F6F6F"/>
                </a:solidFill>
                <a:prstDash val="solid"/>
                <a:round/>
                <a:headEnd type="none" w="sm" len="sm"/>
                <a:tailEnd type="none" w="sm" len="sm"/>
              </a:ln>
            </p:spPr>
          </p:cxnSp>
          <p:cxnSp>
            <p:nvCxnSpPr>
              <p:cNvPr id="43" name="Google Shape;43;p79"/>
              <p:cNvCxnSpPr/>
              <p:nvPr/>
            </p:nvCxnSpPr>
            <p:spPr>
              <a:xfrm rot="10800000">
                <a:off x="-109730" y="3849624"/>
                <a:ext cx="91440" cy="0"/>
              </a:xfrm>
              <a:prstGeom prst="straightConnector1">
                <a:avLst/>
              </a:prstGeom>
              <a:noFill/>
              <a:ln w="9525" cap="flat" cmpd="sng">
                <a:solidFill>
                  <a:srgbClr val="6F6F6F"/>
                </a:solidFill>
                <a:prstDash val="solid"/>
                <a:round/>
                <a:headEnd type="none" w="sm" len="sm"/>
                <a:tailEnd type="none" w="sm" len="sm"/>
              </a:ln>
            </p:spPr>
          </p:cxnSp>
          <p:cxnSp>
            <p:nvCxnSpPr>
              <p:cNvPr id="44" name="Google Shape;44;p79"/>
              <p:cNvCxnSpPr/>
              <p:nvPr/>
            </p:nvCxnSpPr>
            <p:spPr>
              <a:xfrm rot="10800000">
                <a:off x="-109730" y="4497451"/>
                <a:ext cx="91440" cy="0"/>
              </a:xfrm>
              <a:prstGeom prst="straightConnector1">
                <a:avLst/>
              </a:prstGeom>
              <a:noFill/>
              <a:ln w="9525" cap="flat" cmpd="sng">
                <a:solidFill>
                  <a:srgbClr val="6F6F6F"/>
                </a:solidFill>
                <a:prstDash val="solid"/>
                <a:round/>
                <a:headEnd type="none" w="sm" len="sm"/>
                <a:tailEnd type="none" w="sm" len="sm"/>
              </a:ln>
            </p:spPr>
          </p:cxnSp>
          <p:cxnSp>
            <p:nvCxnSpPr>
              <p:cNvPr id="45" name="Google Shape;45;p79"/>
              <p:cNvCxnSpPr/>
              <p:nvPr/>
            </p:nvCxnSpPr>
            <p:spPr>
              <a:xfrm rot="10800000">
                <a:off x="-109730" y="228219"/>
                <a:ext cx="91440" cy="0"/>
              </a:xfrm>
              <a:prstGeom prst="straightConnector1">
                <a:avLst/>
              </a:prstGeom>
              <a:noFill/>
              <a:ln w="9525" cap="flat" cmpd="sng">
                <a:solidFill>
                  <a:srgbClr val="6F6F6F"/>
                </a:solidFill>
                <a:prstDash val="solid"/>
                <a:round/>
                <a:headEnd type="none" w="sm" len="sm"/>
                <a:tailEnd type="none" w="sm" len="sm"/>
              </a:ln>
            </p:spPr>
          </p:cxnSp>
          <p:cxnSp>
            <p:nvCxnSpPr>
              <p:cNvPr id="46" name="Google Shape;46;p79"/>
              <p:cNvCxnSpPr/>
              <p:nvPr/>
            </p:nvCxnSpPr>
            <p:spPr>
              <a:xfrm rot="10800000">
                <a:off x="-109730" y="4914900"/>
                <a:ext cx="91440" cy="0"/>
              </a:xfrm>
              <a:prstGeom prst="straightConnector1">
                <a:avLst/>
              </a:prstGeom>
              <a:noFill/>
              <a:ln w="9525" cap="flat" cmpd="sng">
                <a:solidFill>
                  <a:srgbClr val="6F6F6F"/>
                </a:solidFill>
                <a:prstDash val="solid"/>
                <a:round/>
                <a:headEnd type="none" w="sm" len="sm"/>
                <a:tailEnd type="none" w="sm" len="sm"/>
              </a:ln>
            </p:spPr>
          </p:cxnSp>
        </p:grpSp>
        <p:grpSp>
          <p:nvGrpSpPr>
            <p:cNvPr id="47" name="Google Shape;47;p79"/>
            <p:cNvGrpSpPr/>
            <p:nvPr/>
          </p:nvGrpSpPr>
          <p:grpSpPr>
            <a:xfrm>
              <a:off x="9163050" y="228219"/>
              <a:ext cx="91440" cy="4685665"/>
              <a:chOff x="-109730" y="221869"/>
              <a:chExt cx="91440" cy="4685665"/>
            </a:xfrm>
          </p:grpSpPr>
          <p:cxnSp>
            <p:nvCxnSpPr>
              <p:cNvPr id="48" name="Google Shape;48;p79"/>
              <p:cNvCxnSpPr/>
              <p:nvPr/>
            </p:nvCxnSpPr>
            <p:spPr>
              <a:xfrm rot="10800000">
                <a:off x="-109730" y="647446"/>
                <a:ext cx="91440" cy="0"/>
              </a:xfrm>
              <a:prstGeom prst="straightConnector1">
                <a:avLst/>
              </a:prstGeom>
              <a:noFill/>
              <a:ln w="9525" cap="flat" cmpd="sng">
                <a:solidFill>
                  <a:srgbClr val="6F6F6F"/>
                </a:solidFill>
                <a:prstDash val="solid"/>
                <a:round/>
                <a:headEnd type="none" w="sm" len="sm"/>
                <a:tailEnd type="none" w="sm" len="sm"/>
              </a:ln>
            </p:spPr>
          </p:cxnSp>
          <p:cxnSp>
            <p:nvCxnSpPr>
              <p:cNvPr id="49" name="Google Shape;49;p79"/>
              <p:cNvCxnSpPr/>
              <p:nvPr/>
            </p:nvCxnSpPr>
            <p:spPr>
              <a:xfrm rot="10800000">
                <a:off x="-109730" y="1282954"/>
                <a:ext cx="91440" cy="0"/>
              </a:xfrm>
              <a:prstGeom prst="straightConnector1">
                <a:avLst/>
              </a:prstGeom>
              <a:noFill/>
              <a:ln w="9525" cap="flat" cmpd="sng">
                <a:solidFill>
                  <a:srgbClr val="6F6F6F"/>
                </a:solidFill>
                <a:prstDash val="solid"/>
                <a:round/>
                <a:headEnd type="none" w="sm" len="sm"/>
                <a:tailEnd type="none" w="sm" len="sm"/>
              </a:ln>
            </p:spPr>
          </p:cxnSp>
          <p:cxnSp>
            <p:nvCxnSpPr>
              <p:cNvPr id="50" name="Google Shape;50;p79"/>
              <p:cNvCxnSpPr/>
              <p:nvPr/>
            </p:nvCxnSpPr>
            <p:spPr>
              <a:xfrm rot="10800000">
                <a:off x="-109730" y="1923034"/>
                <a:ext cx="91440" cy="0"/>
              </a:xfrm>
              <a:prstGeom prst="straightConnector1">
                <a:avLst/>
              </a:prstGeom>
              <a:noFill/>
              <a:ln w="9525" cap="flat" cmpd="sng">
                <a:solidFill>
                  <a:srgbClr val="6F6F6F"/>
                </a:solidFill>
                <a:prstDash val="solid"/>
                <a:round/>
                <a:headEnd type="none" w="sm" len="sm"/>
                <a:tailEnd type="none" w="sm" len="sm"/>
              </a:ln>
            </p:spPr>
          </p:cxnSp>
          <p:cxnSp>
            <p:nvCxnSpPr>
              <p:cNvPr id="51" name="Google Shape;51;p79"/>
              <p:cNvCxnSpPr/>
              <p:nvPr/>
            </p:nvCxnSpPr>
            <p:spPr>
              <a:xfrm rot="10800000">
                <a:off x="-109730" y="2563114"/>
                <a:ext cx="91440" cy="0"/>
              </a:xfrm>
              <a:prstGeom prst="straightConnector1">
                <a:avLst/>
              </a:prstGeom>
              <a:noFill/>
              <a:ln w="9525" cap="flat" cmpd="sng">
                <a:solidFill>
                  <a:srgbClr val="6F6F6F"/>
                </a:solidFill>
                <a:prstDash val="solid"/>
                <a:round/>
                <a:headEnd type="none" w="sm" len="sm"/>
                <a:tailEnd type="none" w="sm" len="sm"/>
              </a:ln>
            </p:spPr>
          </p:cxnSp>
          <p:cxnSp>
            <p:nvCxnSpPr>
              <p:cNvPr id="52" name="Google Shape;52;p79"/>
              <p:cNvCxnSpPr/>
              <p:nvPr/>
            </p:nvCxnSpPr>
            <p:spPr>
              <a:xfrm rot="10800000">
                <a:off x="-109730" y="3203194"/>
                <a:ext cx="91440" cy="0"/>
              </a:xfrm>
              <a:prstGeom prst="straightConnector1">
                <a:avLst/>
              </a:prstGeom>
              <a:noFill/>
              <a:ln w="9525" cap="flat" cmpd="sng">
                <a:solidFill>
                  <a:srgbClr val="6F6F6F"/>
                </a:solidFill>
                <a:prstDash val="solid"/>
                <a:round/>
                <a:headEnd type="none" w="sm" len="sm"/>
                <a:tailEnd type="none" w="sm" len="sm"/>
              </a:ln>
            </p:spPr>
          </p:cxnSp>
          <p:cxnSp>
            <p:nvCxnSpPr>
              <p:cNvPr id="53" name="Google Shape;53;p79"/>
              <p:cNvCxnSpPr/>
              <p:nvPr/>
            </p:nvCxnSpPr>
            <p:spPr>
              <a:xfrm rot="10800000">
                <a:off x="-109730" y="3843274"/>
                <a:ext cx="91440" cy="0"/>
              </a:xfrm>
              <a:prstGeom prst="straightConnector1">
                <a:avLst/>
              </a:prstGeom>
              <a:noFill/>
              <a:ln w="9525" cap="flat" cmpd="sng">
                <a:solidFill>
                  <a:srgbClr val="6F6F6F"/>
                </a:solidFill>
                <a:prstDash val="solid"/>
                <a:round/>
                <a:headEnd type="none" w="sm" len="sm"/>
                <a:tailEnd type="none" w="sm" len="sm"/>
              </a:ln>
            </p:spPr>
          </p:cxnSp>
          <p:cxnSp>
            <p:nvCxnSpPr>
              <p:cNvPr id="54" name="Google Shape;54;p79"/>
              <p:cNvCxnSpPr/>
              <p:nvPr/>
            </p:nvCxnSpPr>
            <p:spPr>
              <a:xfrm rot="10800000">
                <a:off x="-109730" y="4491101"/>
                <a:ext cx="91440" cy="0"/>
              </a:xfrm>
              <a:prstGeom prst="straightConnector1">
                <a:avLst/>
              </a:prstGeom>
              <a:noFill/>
              <a:ln w="9525" cap="flat" cmpd="sng">
                <a:solidFill>
                  <a:srgbClr val="6F6F6F"/>
                </a:solidFill>
                <a:prstDash val="solid"/>
                <a:round/>
                <a:headEnd type="none" w="sm" len="sm"/>
                <a:tailEnd type="none" w="sm" len="sm"/>
              </a:ln>
            </p:spPr>
          </p:cxnSp>
          <p:cxnSp>
            <p:nvCxnSpPr>
              <p:cNvPr id="55" name="Google Shape;55;p79"/>
              <p:cNvCxnSpPr/>
              <p:nvPr/>
            </p:nvCxnSpPr>
            <p:spPr>
              <a:xfrm rot="10800000">
                <a:off x="-109730" y="221869"/>
                <a:ext cx="91440" cy="0"/>
              </a:xfrm>
              <a:prstGeom prst="straightConnector1">
                <a:avLst/>
              </a:prstGeom>
              <a:noFill/>
              <a:ln w="9525" cap="flat" cmpd="sng">
                <a:solidFill>
                  <a:srgbClr val="6F6F6F"/>
                </a:solidFill>
                <a:prstDash val="solid"/>
                <a:round/>
                <a:headEnd type="none" w="sm" len="sm"/>
                <a:tailEnd type="none" w="sm" len="sm"/>
              </a:ln>
            </p:spPr>
          </p:cxnSp>
          <p:cxnSp>
            <p:nvCxnSpPr>
              <p:cNvPr id="56" name="Google Shape;56;p79"/>
              <p:cNvCxnSpPr/>
              <p:nvPr/>
            </p:nvCxnSpPr>
            <p:spPr>
              <a:xfrm rot="10800000">
                <a:off x="-109730" y="4907534"/>
                <a:ext cx="91440" cy="0"/>
              </a:xfrm>
              <a:prstGeom prst="straightConnector1">
                <a:avLst/>
              </a:prstGeom>
              <a:noFill/>
              <a:ln w="9525" cap="flat" cmpd="sng">
                <a:solidFill>
                  <a:srgbClr val="6F6F6F"/>
                </a:solidFill>
                <a:prstDash val="solid"/>
                <a:round/>
                <a:headEnd type="none" w="sm" len="sm"/>
                <a:tailEnd type="none" w="sm" len="sm"/>
              </a:ln>
            </p:spPr>
          </p:cxnSp>
        </p:gr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5" r:id="rId36"/>
    <p:sldLayoutId id="2147483686" r:id="rId37"/>
    <p:sldLayoutId id="2147483687" r:id="rId38"/>
    <p:sldLayoutId id="2147483688" r:id="rId39"/>
    <p:sldLayoutId id="2147483689" r:id="rId40"/>
    <p:sldLayoutId id="2147483690"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
          <p:cNvSpPr txBox="1">
            <a:spLocks noGrp="1"/>
          </p:cNvSpPr>
          <p:nvPr>
            <p:ph type="title"/>
          </p:nvPr>
        </p:nvSpPr>
        <p:spPr>
          <a:xfrm>
            <a:off x="210313" y="201168"/>
            <a:ext cx="4142164" cy="429463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solidFill>
                  <a:schemeClr val="accent1"/>
                </a:solidFill>
              </a:rPr>
              <a:t>Marketing IT &amp; Analytics Data Science Guild</a:t>
            </a:r>
            <a:endParaRPr dirty="0">
              <a:solidFill>
                <a:schemeClr val="accent1"/>
              </a:solidFill>
            </a:endParaRPr>
          </a:p>
          <a:p>
            <a:pPr marL="0" lvl="0" indent="0" algn="l" rtl="0">
              <a:spcBef>
                <a:spcPts val="0"/>
              </a:spcBef>
              <a:spcAft>
                <a:spcPts val="0"/>
              </a:spcAft>
              <a:buNone/>
            </a:pPr>
            <a:r>
              <a:rPr lang="en-US" dirty="0">
                <a:latin typeface="Arial"/>
                <a:ea typeface="Arial"/>
                <a:cs typeface="Arial"/>
                <a:sym typeface="Arial"/>
              </a:rPr>
              <a:t>—</a:t>
            </a:r>
            <a:br>
              <a:rPr lang="en-US" dirty="0"/>
            </a:br>
            <a:r>
              <a:rPr lang="en-US" sz="1600" dirty="0"/>
              <a:t>HR Analytics Project</a:t>
            </a:r>
            <a:endParaRPr sz="1600" dirty="0"/>
          </a:p>
          <a:p>
            <a:pPr marL="0" lvl="0" indent="0" algn="l" rtl="0">
              <a:spcBef>
                <a:spcPts val="0"/>
              </a:spcBef>
              <a:spcAft>
                <a:spcPts val="0"/>
              </a:spcAft>
              <a:buNone/>
            </a:pPr>
            <a:endParaRPr sz="1600" dirty="0"/>
          </a:p>
        </p:txBody>
      </p:sp>
      <p:sp>
        <p:nvSpPr>
          <p:cNvPr id="294" name="Google Shape;294;p1"/>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295" name="Google Shape;295;p1"/>
          <p:cNvPicPr preferRelativeResize="0"/>
          <p:nvPr/>
        </p:nvPicPr>
        <p:blipFill rotWithShape="1">
          <a:blip r:embed="rId3">
            <a:alphaModFix/>
          </a:blip>
          <a:srcRect l="14163" r="19990"/>
          <a:stretch/>
        </p:blipFill>
        <p:spPr>
          <a:xfrm>
            <a:off x="4571975" y="0"/>
            <a:ext cx="4572025"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fdb3f08ff9_0_85"/>
          <p:cNvSpPr txBox="1">
            <a:spLocks noGrp="1"/>
          </p:cNvSpPr>
          <p:nvPr>
            <p:ph type="title"/>
          </p:nvPr>
        </p:nvSpPr>
        <p:spPr>
          <a:xfrm>
            <a:off x="210300" y="201175"/>
            <a:ext cx="4232400" cy="10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Years from kernel density estimate (KDE) plot</a:t>
            </a:r>
            <a:endParaRPr/>
          </a:p>
        </p:txBody>
      </p:sp>
      <p:sp>
        <p:nvSpPr>
          <p:cNvPr id="388" name="Google Shape;388;gfdb3f08ff9_0_85"/>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89" name="Google Shape;389;gfdb3f08ff9_0_85"/>
          <p:cNvPicPr preferRelativeResize="0"/>
          <p:nvPr/>
        </p:nvPicPr>
        <p:blipFill>
          <a:blip r:embed="rId3">
            <a:alphaModFix/>
          </a:blip>
          <a:stretch>
            <a:fillRect/>
          </a:stretch>
        </p:blipFill>
        <p:spPr>
          <a:xfrm>
            <a:off x="129350" y="1820130"/>
            <a:ext cx="4313304" cy="2561929"/>
          </a:xfrm>
          <a:prstGeom prst="rect">
            <a:avLst/>
          </a:prstGeom>
          <a:noFill/>
          <a:ln>
            <a:noFill/>
          </a:ln>
        </p:spPr>
      </p:pic>
      <p:pic>
        <p:nvPicPr>
          <p:cNvPr id="390" name="Google Shape;390;gfdb3f08ff9_0_85"/>
          <p:cNvPicPr preferRelativeResize="0"/>
          <p:nvPr/>
        </p:nvPicPr>
        <p:blipFill>
          <a:blip r:embed="rId4">
            <a:alphaModFix/>
          </a:blip>
          <a:stretch>
            <a:fillRect/>
          </a:stretch>
        </p:blipFill>
        <p:spPr>
          <a:xfrm>
            <a:off x="4612104" y="1795400"/>
            <a:ext cx="4396547" cy="2611372"/>
          </a:xfrm>
          <a:prstGeom prst="rect">
            <a:avLst/>
          </a:prstGeom>
          <a:noFill/>
          <a:ln>
            <a:noFill/>
          </a:ln>
        </p:spPr>
      </p:pic>
      <p:sp>
        <p:nvSpPr>
          <p:cNvPr id="391" name="Google Shape;391;gfdb3f08ff9_0_85"/>
          <p:cNvSpPr txBox="1"/>
          <p:nvPr/>
        </p:nvSpPr>
        <p:spPr>
          <a:xfrm>
            <a:off x="5766200" y="307075"/>
            <a:ext cx="3000000" cy="7989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0"/>
              </a:spcBef>
              <a:spcAft>
                <a:spcPts val="600"/>
              </a:spcAft>
              <a:buNone/>
            </a:pPr>
            <a:r>
              <a:rPr lang="en-US" sz="1050">
                <a:solidFill>
                  <a:schemeClr val="lt1"/>
                </a:solidFill>
                <a:highlight>
                  <a:srgbClr val="FFFFFF"/>
                </a:highlight>
              </a:rPr>
              <a:t>KDE plot represents the probability distribution of the data values as the area under the plotted curve.</a:t>
            </a:r>
            <a:endParaRPr/>
          </a:p>
        </p:txBody>
      </p:sp>
      <p:sp>
        <p:nvSpPr>
          <p:cNvPr id="392" name="Google Shape;392;gfdb3f08ff9_0_85"/>
          <p:cNvSpPr txBox="1"/>
          <p:nvPr/>
        </p:nvSpPr>
        <p:spPr>
          <a:xfrm>
            <a:off x="1327250" y="4426700"/>
            <a:ext cx="656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*Employees who leave the company dont seem to spend a long time with the company.</a:t>
            </a:r>
            <a:endParaRPr sz="1000"/>
          </a:p>
          <a:p>
            <a:pPr marL="0" lvl="0" indent="0" algn="l" rtl="0">
              <a:spcBef>
                <a:spcPts val="0"/>
              </a:spcBef>
              <a:spcAft>
                <a:spcPts val="0"/>
              </a:spcAft>
              <a:buNone/>
            </a:pPr>
            <a:r>
              <a:rPr lang="en-US" sz="1000"/>
              <a:t> Employees who leave the company usually don’t have a long total working years (less than 7 years) experience.</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3e61935a5a_0_20"/>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Distance from Home</a:t>
            </a:r>
            <a:endParaRPr/>
          </a:p>
        </p:txBody>
      </p:sp>
      <p:sp>
        <p:nvSpPr>
          <p:cNvPr id="399" name="Google Shape;399;g13e61935a5a_0_2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400" name="Google Shape;400;g13e61935a5a_0_20"/>
          <p:cNvPicPr preferRelativeResize="0"/>
          <p:nvPr/>
        </p:nvPicPr>
        <p:blipFill>
          <a:blip r:embed="rId3">
            <a:alphaModFix/>
          </a:blip>
          <a:stretch>
            <a:fillRect/>
          </a:stretch>
        </p:blipFill>
        <p:spPr>
          <a:xfrm>
            <a:off x="1813813" y="1150800"/>
            <a:ext cx="5516376" cy="3276508"/>
          </a:xfrm>
          <a:prstGeom prst="rect">
            <a:avLst/>
          </a:prstGeom>
          <a:noFill/>
          <a:ln>
            <a:noFill/>
          </a:ln>
        </p:spPr>
      </p:pic>
      <p:sp>
        <p:nvSpPr>
          <p:cNvPr id="401" name="Google Shape;401;g13e61935a5a_0_20"/>
          <p:cNvSpPr txBox="1"/>
          <p:nvPr/>
        </p:nvSpPr>
        <p:spPr>
          <a:xfrm>
            <a:off x="2057400" y="4576825"/>
            <a:ext cx="6679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*Employees who commute a longer distance (&gt; 10 miles) contribute a lot to attrition.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fdb3f08ff9_0_0"/>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OverTime</a:t>
            </a:r>
            <a:endParaRPr/>
          </a:p>
        </p:txBody>
      </p:sp>
      <p:sp>
        <p:nvSpPr>
          <p:cNvPr id="408" name="Google Shape;408;gfdb3f08ff9_0_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409" name="Google Shape;409;gfdb3f08ff9_0_0"/>
          <p:cNvPicPr preferRelativeResize="0"/>
          <p:nvPr/>
        </p:nvPicPr>
        <p:blipFill rotWithShape="1">
          <a:blip r:embed="rId3">
            <a:alphaModFix/>
          </a:blip>
          <a:srcRect b="990"/>
          <a:stretch/>
        </p:blipFill>
        <p:spPr>
          <a:xfrm>
            <a:off x="1428650" y="1001275"/>
            <a:ext cx="6202870" cy="3494525"/>
          </a:xfrm>
          <a:prstGeom prst="rect">
            <a:avLst/>
          </a:prstGeom>
          <a:noFill/>
          <a:ln>
            <a:noFill/>
          </a:ln>
        </p:spPr>
      </p:pic>
      <p:sp>
        <p:nvSpPr>
          <p:cNvPr id="410" name="Google Shape;410;gfdb3f08ff9_0_0"/>
          <p:cNvSpPr txBox="1"/>
          <p:nvPr/>
        </p:nvSpPr>
        <p:spPr>
          <a:xfrm>
            <a:off x="2522700" y="4666175"/>
            <a:ext cx="4098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*Employees who work overtime is more likely to leave the company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fdb3f08ff9_0_11"/>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a:t>
            </a:r>
            <a:endParaRPr/>
          </a:p>
          <a:p>
            <a:pPr marL="0" lvl="0" indent="0" algn="l" rtl="0">
              <a:spcBef>
                <a:spcPts val="0"/>
              </a:spcBef>
              <a:spcAft>
                <a:spcPts val="0"/>
              </a:spcAft>
              <a:buNone/>
            </a:pPr>
            <a:r>
              <a:rPr lang="en-US"/>
              <a:t>Marital Status</a:t>
            </a:r>
            <a:endParaRPr/>
          </a:p>
        </p:txBody>
      </p:sp>
      <p:sp>
        <p:nvSpPr>
          <p:cNvPr id="417" name="Google Shape;417;gfdb3f08ff9_0_11"/>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418" name="Google Shape;418;gfdb3f08ff9_0_11"/>
          <p:cNvPicPr preferRelativeResize="0"/>
          <p:nvPr/>
        </p:nvPicPr>
        <p:blipFill>
          <a:blip r:embed="rId3">
            <a:alphaModFix/>
          </a:blip>
          <a:stretch>
            <a:fillRect/>
          </a:stretch>
        </p:blipFill>
        <p:spPr>
          <a:xfrm>
            <a:off x="1516038" y="1072849"/>
            <a:ext cx="6111926" cy="3422950"/>
          </a:xfrm>
          <a:prstGeom prst="rect">
            <a:avLst/>
          </a:prstGeom>
          <a:noFill/>
          <a:ln>
            <a:noFill/>
          </a:ln>
        </p:spPr>
      </p:pic>
      <p:sp>
        <p:nvSpPr>
          <p:cNvPr id="419" name="Google Shape;419;gfdb3f08ff9_0_11"/>
          <p:cNvSpPr txBox="1"/>
          <p:nvPr/>
        </p:nvSpPr>
        <p:spPr>
          <a:xfrm>
            <a:off x="3126275" y="466617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*Single person has the highest attrition rate.</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fdb3f08ff9_0_70"/>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a:t>
            </a:r>
            <a:endParaRPr/>
          </a:p>
          <a:p>
            <a:pPr marL="0" lvl="0" indent="0" algn="l" rtl="0">
              <a:spcBef>
                <a:spcPts val="0"/>
              </a:spcBef>
              <a:spcAft>
                <a:spcPts val="0"/>
              </a:spcAft>
              <a:buNone/>
            </a:pPr>
            <a:r>
              <a:rPr lang="en-US"/>
              <a:t>Gender</a:t>
            </a:r>
            <a:endParaRPr/>
          </a:p>
        </p:txBody>
      </p:sp>
      <p:sp>
        <p:nvSpPr>
          <p:cNvPr id="426" name="Google Shape;426;gfdb3f08ff9_0_7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427" name="Google Shape;427;gfdb3f08ff9_0_70"/>
          <p:cNvPicPr preferRelativeResize="0"/>
          <p:nvPr/>
        </p:nvPicPr>
        <p:blipFill>
          <a:blip r:embed="rId3">
            <a:alphaModFix/>
          </a:blip>
          <a:stretch>
            <a:fillRect/>
          </a:stretch>
        </p:blipFill>
        <p:spPr>
          <a:xfrm>
            <a:off x="1429675" y="1001275"/>
            <a:ext cx="6393200" cy="3638975"/>
          </a:xfrm>
          <a:prstGeom prst="rect">
            <a:avLst/>
          </a:prstGeom>
          <a:noFill/>
          <a:ln>
            <a:noFill/>
          </a:ln>
        </p:spPr>
      </p:pic>
      <p:sp>
        <p:nvSpPr>
          <p:cNvPr id="428" name="Google Shape;428;gfdb3f08ff9_0_70"/>
          <p:cNvSpPr txBox="1"/>
          <p:nvPr/>
        </p:nvSpPr>
        <p:spPr>
          <a:xfrm>
            <a:off x="3126275" y="466617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*Attrition is relatively even between genders.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13ed96532aa_0_18"/>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Education</a:t>
            </a:r>
            <a:endParaRPr/>
          </a:p>
        </p:txBody>
      </p:sp>
      <p:sp>
        <p:nvSpPr>
          <p:cNvPr id="435" name="Google Shape;435;g13ed96532aa_0_18"/>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436" name="Google Shape;436;g13ed96532aa_0_18"/>
          <p:cNvPicPr preferRelativeResize="0"/>
          <p:nvPr/>
        </p:nvPicPr>
        <p:blipFill rotWithShape="1">
          <a:blip r:embed="rId3">
            <a:alphaModFix/>
          </a:blip>
          <a:srcRect t="1497"/>
          <a:stretch/>
        </p:blipFill>
        <p:spPr>
          <a:xfrm>
            <a:off x="1491025" y="1110575"/>
            <a:ext cx="5870225" cy="3291175"/>
          </a:xfrm>
          <a:prstGeom prst="rect">
            <a:avLst/>
          </a:prstGeom>
          <a:noFill/>
          <a:ln>
            <a:noFill/>
          </a:ln>
        </p:spPr>
      </p:pic>
      <p:sp>
        <p:nvSpPr>
          <p:cNvPr id="437" name="Google Shape;437;g13ed96532aa_0_18"/>
          <p:cNvSpPr txBox="1"/>
          <p:nvPr/>
        </p:nvSpPr>
        <p:spPr>
          <a:xfrm>
            <a:off x="1560975" y="4513775"/>
            <a:ext cx="6013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*Most degrees candidates have similar rate of attrition but the doctor degree candidates have lowest attrition rate. It might be due to insufficient data points we have for doctors.</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3e61935a5a_0_30"/>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Education</a:t>
            </a:r>
            <a:endParaRPr/>
          </a:p>
        </p:txBody>
      </p:sp>
      <p:sp>
        <p:nvSpPr>
          <p:cNvPr id="444" name="Google Shape;444;g13e61935a5a_0_3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445" name="Google Shape;445;g13e61935a5a_0_30"/>
          <p:cNvPicPr preferRelativeResize="0"/>
          <p:nvPr/>
        </p:nvPicPr>
        <p:blipFill>
          <a:blip r:embed="rId3">
            <a:alphaModFix/>
          </a:blip>
          <a:stretch>
            <a:fillRect/>
          </a:stretch>
        </p:blipFill>
        <p:spPr>
          <a:xfrm>
            <a:off x="134100" y="1834900"/>
            <a:ext cx="4502625" cy="2532400"/>
          </a:xfrm>
          <a:prstGeom prst="rect">
            <a:avLst/>
          </a:prstGeom>
          <a:noFill/>
          <a:ln>
            <a:noFill/>
          </a:ln>
        </p:spPr>
      </p:pic>
      <p:pic>
        <p:nvPicPr>
          <p:cNvPr id="446" name="Google Shape;446;g13e61935a5a_0_30"/>
          <p:cNvPicPr preferRelativeResize="0"/>
          <p:nvPr/>
        </p:nvPicPr>
        <p:blipFill>
          <a:blip r:embed="rId4">
            <a:alphaModFix/>
          </a:blip>
          <a:stretch>
            <a:fillRect/>
          </a:stretch>
        </p:blipFill>
        <p:spPr>
          <a:xfrm>
            <a:off x="4618105" y="1834900"/>
            <a:ext cx="4455446" cy="2532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fdb3f08ff9_1_9"/>
          <p:cNvSpPr txBox="1">
            <a:spLocks noGrp="1"/>
          </p:cNvSpPr>
          <p:nvPr>
            <p:ph type="title"/>
          </p:nvPr>
        </p:nvSpPr>
        <p:spPr>
          <a:xfrm>
            <a:off x="210300" y="201175"/>
            <a:ext cx="61998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Tested Several Feature Selection Techniques and Model Types</a:t>
            </a:r>
            <a:endParaRPr/>
          </a:p>
        </p:txBody>
      </p:sp>
      <p:sp>
        <p:nvSpPr>
          <p:cNvPr id="453" name="Google Shape;453;gfdb3f08ff9_1_9"/>
          <p:cNvSpPr txBox="1">
            <a:spLocks noGrp="1"/>
          </p:cNvSpPr>
          <p:nvPr>
            <p:ph type="body" idx="1"/>
          </p:nvPr>
        </p:nvSpPr>
        <p:spPr>
          <a:xfrm>
            <a:off x="219450" y="1016000"/>
            <a:ext cx="7543800" cy="215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Feature Selection</a:t>
            </a:r>
            <a:endParaRPr/>
          </a:p>
          <a:p>
            <a:pPr marL="457200" lvl="0" indent="-298450" algn="l" rtl="0">
              <a:spcBef>
                <a:spcPts val="0"/>
              </a:spcBef>
              <a:spcAft>
                <a:spcPts val="0"/>
              </a:spcAft>
              <a:buClr>
                <a:schemeClr val="lt1"/>
              </a:buClr>
              <a:buSzPts val="1100"/>
              <a:buChar char="●"/>
            </a:pPr>
            <a:r>
              <a:rPr lang="en-US" sz="1100">
                <a:solidFill>
                  <a:schemeClr val="lt1"/>
                </a:solidFill>
              </a:rPr>
              <a:t>Univariate selection (chi2)</a:t>
            </a:r>
            <a:endParaRPr sz="1100">
              <a:solidFill>
                <a:schemeClr val="lt1"/>
              </a:solidFill>
            </a:endParaRPr>
          </a:p>
          <a:p>
            <a:pPr marL="457200" lvl="0" indent="-298450" algn="l" rtl="0">
              <a:spcBef>
                <a:spcPts val="0"/>
              </a:spcBef>
              <a:spcAft>
                <a:spcPts val="0"/>
              </a:spcAft>
              <a:buClr>
                <a:schemeClr val="lt1"/>
              </a:buClr>
              <a:buSzPts val="1100"/>
              <a:buChar char="●"/>
            </a:pPr>
            <a:r>
              <a:rPr lang="en-US" sz="1100">
                <a:solidFill>
                  <a:schemeClr val="lt1"/>
                </a:solidFill>
              </a:rPr>
              <a:t>Correlation matrix (Pearson)</a:t>
            </a:r>
            <a:endParaRPr sz="1100">
              <a:solidFill>
                <a:schemeClr val="lt1"/>
              </a:solidFill>
            </a:endParaRPr>
          </a:p>
          <a:p>
            <a:pPr marL="457200" lvl="0" indent="-298450" algn="l" rtl="0">
              <a:spcBef>
                <a:spcPts val="0"/>
              </a:spcBef>
              <a:spcAft>
                <a:spcPts val="0"/>
              </a:spcAft>
              <a:buClr>
                <a:schemeClr val="lt1"/>
              </a:buClr>
              <a:buSzPts val="1100"/>
              <a:buChar char="●"/>
            </a:pPr>
            <a:r>
              <a:rPr lang="en-US" sz="1100">
                <a:solidFill>
                  <a:schemeClr val="lt1"/>
                </a:solidFill>
              </a:rPr>
              <a:t>Feature importance (ExtraTreesClassifier and inbuilt methods)</a:t>
            </a:r>
            <a:endParaRPr sz="1100">
              <a:solidFill>
                <a:schemeClr val="lt1"/>
              </a:solidFill>
            </a:endParaRPr>
          </a:p>
          <a:p>
            <a:pPr marL="457200" lvl="0" indent="-298450" algn="l" rtl="0">
              <a:spcBef>
                <a:spcPts val="0"/>
              </a:spcBef>
              <a:spcAft>
                <a:spcPts val="0"/>
              </a:spcAft>
              <a:buClr>
                <a:schemeClr val="lt1"/>
              </a:buClr>
              <a:buSzPts val="1100"/>
              <a:buChar char="●"/>
            </a:pPr>
            <a:r>
              <a:rPr lang="en-US" sz="1100">
                <a:solidFill>
                  <a:schemeClr val="lt1"/>
                </a:solidFill>
              </a:rPr>
              <a:t>L1 regularization (logistic regression and SVC)</a:t>
            </a:r>
            <a:endParaRPr sz="1100">
              <a:solidFill>
                <a:schemeClr val="lt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Example of Model Accuracy (table below)</a:t>
            </a:r>
            <a:endParaRPr/>
          </a:p>
          <a:p>
            <a:pPr marL="457200" lvl="0" indent="-298450" algn="l" rtl="0">
              <a:spcBef>
                <a:spcPts val="0"/>
              </a:spcBef>
              <a:spcAft>
                <a:spcPts val="0"/>
              </a:spcAft>
              <a:buClr>
                <a:schemeClr val="lt1"/>
              </a:buClr>
              <a:buSzPts val="1100"/>
              <a:buChar char="●"/>
            </a:pPr>
            <a:r>
              <a:rPr lang="en-US" sz="1100">
                <a:solidFill>
                  <a:schemeClr val="lt1"/>
                </a:solidFill>
              </a:rPr>
              <a:t>On L1 regularization reduced features and synthetic minority oversampling technique to balance the data</a:t>
            </a:r>
            <a:endParaRPr sz="1100">
              <a:solidFill>
                <a:schemeClr val="lt1"/>
              </a:solidFill>
            </a:endParaRPr>
          </a:p>
          <a:p>
            <a:pPr marL="0" lvl="0" indent="0" algn="l" rtl="0">
              <a:spcBef>
                <a:spcPts val="0"/>
              </a:spcBef>
              <a:spcAft>
                <a:spcPts val="0"/>
              </a:spcAft>
              <a:buNone/>
            </a:pPr>
            <a:endParaRPr sz="1100">
              <a:solidFill>
                <a:schemeClr val="lt1"/>
              </a:solidFill>
            </a:endParaRPr>
          </a:p>
          <a:p>
            <a:pPr marL="0" lvl="0" indent="0" algn="l" rtl="0">
              <a:spcBef>
                <a:spcPts val="0"/>
              </a:spcBef>
              <a:spcAft>
                <a:spcPts val="0"/>
              </a:spcAft>
              <a:buClr>
                <a:schemeClr val="lt1"/>
              </a:buClr>
              <a:buSzPts val="1100"/>
              <a:buFont typeface="Arial"/>
              <a:buNone/>
            </a:pPr>
            <a:r>
              <a:rPr lang="en-US"/>
              <a:t>Outcome</a:t>
            </a:r>
            <a:endParaRPr sz="1100">
              <a:solidFill>
                <a:schemeClr val="lt1"/>
              </a:solidFill>
            </a:endParaRPr>
          </a:p>
          <a:p>
            <a:pPr marL="457200" lvl="0" indent="-298450" algn="l" rtl="0">
              <a:spcBef>
                <a:spcPts val="0"/>
              </a:spcBef>
              <a:spcAft>
                <a:spcPts val="0"/>
              </a:spcAft>
              <a:buClr>
                <a:schemeClr val="lt1"/>
              </a:buClr>
              <a:buSzPts val="1100"/>
              <a:buChar char="●"/>
            </a:pPr>
            <a:r>
              <a:rPr lang="en-US" sz="1100">
                <a:solidFill>
                  <a:schemeClr val="lt1"/>
                </a:solidFill>
              </a:rPr>
              <a:t>Decided that the feature selection technique should match the model type</a:t>
            </a:r>
            <a:endParaRPr sz="1100">
              <a:solidFill>
                <a:schemeClr val="lt1"/>
              </a:solidFill>
            </a:endParaRPr>
          </a:p>
          <a:p>
            <a:pPr marL="457200" lvl="0" indent="-298450" algn="l" rtl="0">
              <a:spcBef>
                <a:spcPts val="0"/>
              </a:spcBef>
              <a:spcAft>
                <a:spcPts val="0"/>
              </a:spcAft>
              <a:buClr>
                <a:schemeClr val="lt1"/>
              </a:buClr>
              <a:buSzPts val="1100"/>
              <a:buChar char="●"/>
            </a:pPr>
            <a:r>
              <a:rPr lang="en-US" sz="1100">
                <a:solidFill>
                  <a:schemeClr val="lt1"/>
                </a:solidFill>
              </a:rPr>
              <a:t>Random forest gives the best predictions, but logistic regression offers valuable explanatory insight </a:t>
            </a:r>
            <a:endParaRPr sz="1100">
              <a:solidFill>
                <a:schemeClr val="lt1"/>
              </a:solidFill>
            </a:endParaRPr>
          </a:p>
        </p:txBody>
      </p:sp>
      <p:sp>
        <p:nvSpPr>
          <p:cNvPr id="454" name="Google Shape;454;gfdb3f08ff9_1_9"/>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455" name="Google Shape;455;gfdb3f08ff9_1_9"/>
          <p:cNvPicPr preferRelativeResize="0"/>
          <p:nvPr/>
        </p:nvPicPr>
        <p:blipFill>
          <a:blip r:embed="rId3">
            <a:alphaModFix/>
          </a:blip>
          <a:stretch>
            <a:fillRect/>
          </a:stretch>
        </p:blipFill>
        <p:spPr>
          <a:xfrm>
            <a:off x="571500" y="3603900"/>
            <a:ext cx="7543800"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fdb3f08ff9_1_36"/>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US"/>
              <a:t>Predictive Modeling</a:t>
            </a:r>
            <a:endParaRPr/>
          </a:p>
          <a:p>
            <a:pPr marL="0" marR="0" lvl="0" indent="0" algn="l" rtl="0">
              <a:lnSpc>
                <a:spcPct val="115000"/>
              </a:lnSpc>
              <a:spcBef>
                <a:spcPts val="1200"/>
              </a:spcBef>
              <a:spcAft>
                <a:spcPts val="1200"/>
              </a:spcAft>
              <a:buClr>
                <a:schemeClr val="lt1"/>
              </a:buClr>
              <a:buSzPts val="1100"/>
              <a:buFont typeface="Arial"/>
              <a:buNone/>
            </a:pPr>
            <a:r>
              <a:rPr lang="en-US" sz="1400"/>
              <a:t>Random</a:t>
            </a:r>
            <a:r>
              <a:rPr lang="en-US"/>
              <a:t> </a:t>
            </a:r>
            <a:r>
              <a:rPr lang="en-US" sz="1400"/>
              <a:t>Forest</a:t>
            </a:r>
            <a:r>
              <a:rPr lang="en-US"/>
              <a:t> </a:t>
            </a:r>
            <a:endParaRPr/>
          </a:p>
        </p:txBody>
      </p:sp>
      <p:sp>
        <p:nvSpPr>
          <p:cNvPr id="462" name="Google Shape;462;gfdb3f08ff9_1_36"/>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63" name="Google Shape;463;gfdb3f08ff9_1_36"/>
          <p:cNvPicPr preferRelativeResize="0"/>
          <p:nvPr/>
        </p:nvPicPr>
        <p:blipFill>
          <a:blip r:embed="rId3">
            <a:alphaModFix/>
          </a:blip>
          <a:stretch>
            <a:fillRect/>
          </a:stretch>
        </p:blipFill>
        <p:spPr>
          <a:xfrm>
            <a:off x="2681291" y="881993"/>
            <a:ext cx="1628775" cy="238125"/>
          </a:xfrm>
          <a:prstGeom prst="rect">
            <a:avLst/>
          </a:prstGeom>
          <a:noFill/>
          <a:ln>
            <a:noFill/>
          </a:ln>
        </p:spPr>
      </p:pic>
      <p:pic>
        <p:nvPicPr>
          <p:cNvPr id="464" name="Google Shape;464;gfdb3f08ff9_1_36"/>
          <p:cNvPicPr preferRelativeResize="0"/>
          <p:nvPr/>
        </p:nvPicPr>
        <p:blipFill>
          <a:blip r:embed="rId4">
            <a:alphaModFix/>
          </a:blip>
          <a:stretch>
            <a:fillRect/>
          </a:stretch>
        </p:blipFill>
        <p:spPr>
          <a:xfrm>
            <a:off x="2681278" y="1258143"/>
            <a:ext cx="3781425" cy="1304925"/>
          </a:xfrm>
          <a:prstGeom prst="rect">
            <a:avLst/>
          </a:prstGeom>
          <a:noFill/>
          <a:ln>
            <a:noFill/>
          </a:ln>
        </p:spPr>
      </p:pic>
      <p:pic>
        <p:nvPicPr>
          <p:cNvPr id="465" name="Google Shape;465;gfdb3f08ff9_1_36"/>
          <p:cNvPicPr preferRelativeResize="0"/>
          <p:nvPr/>
        </p:nvPicPr>
        <p:blipFill>
          <a:blip r:embed="rId5">
            <a:alphaModFix/>
          </a:blip>
          <a:stretch>
            <a:fillRect/>
          </a:stretch>
        </p:blipFill>
        <p:spPr>
          <a:xfrm>
            <a:off x="2681291" y="2701093"/>
            <a:ext cx="3707693" cy="21563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36d2e3ac26_0_16"/>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Clr>
                <a:schemeClr val="lt1"/>
              </a:buClr>
              <a:buSzPts val="1100"/>
              <a:buFont typeface="Arial"/>
              <a:buNone/>
            </a:pPr>
            <a:r>
              <a:rPr lang="en-US"/>
              <a:t>Explanatory Modeling</a:t>
            </a:r>
            <a:endParaRPr sz="1100" b="1">
              <a:solidFill>
                <a:schemeClr val="lt1"/>
              </a:solidFill>
            </a:endParaRPr>
          </a:p>
          <a:p>
            <a:pPr marL="0" lvl="0" indent="0" algn="l" rtl="0">
              <a:lnSpc>
                <a:spcPct val="115000"/>
              </a:lnSpc>
              <a:spcBef>
                <a:spcPts val="1200"/>
              </a:spcBef>
              <a:spcAft>
                <a:spcPts val="1200"/>
              </a:spcAft>
              <a:buClr>
                <a:schemeClr val="lt1"/>
              </a:buClr>
              <a:buSzPts val="1100"/>
              <a:buFont typeface="Arial"/>
              <a:buNone/>
            </a:pPr>
            <a:r>
              <a:rPr lang="en-US" sz="1400"/>
              <a:t>Binomial Regression (Generalized Linear Models)</a:t>
            </a:r>
            <a:endParaRPr sz="1400"/>
          </a:p>
        </p:txBody>
      </p:sp>
      <p:sp>
        <p:nvSpPr>
          <p:cNvPr id="472" name="Google Shape;472;g136d2e3ac26_0_16"/>
          <p:cNvSpPr txBox="1">
            <a:spLocks noGrp="1"/>
          </p:cNvSpPr>
          <p:nvPr>
            <p:ph type="body" idx="1"/>
          </p:nvPr>
        </p:nvSpPr>
        <p:spPr>
          <a:xfrm>
            <a:off x="219450" y="1243575"/>
            <a:ext cx="1903500" cy="32523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Clr>
                <a:schemeClr val="lt1"/>
              </a:buClr>
              <a:buSzPts val="1100"/>
              <a:buFont typeface="Arial"/>
              <a:buNone/>
            </a:pPr>
            <a:r>
              <a:rPr lang="en-US" sz="1100">
                <a:solidFill>
                  <a:schemeClr val="lt1"/>
                </a:solidFill>
              </a:rPr>
              <a:t>The model predicts the odds of an event occuring (i.e., employee attrition). It’s similar to logistic regression</a:t>
            </a:r>
            <a:endParaRPr sz="1100">
              <a:solidFill>
                <a:schemeClr val="lt1"/>
              </a:solidFill>
            </a:endParaRPr>
          </a:p>
          <a:p>
            <a:pPr marL="0" lvl="0" indent="0" algn="l" rtl="0">
              <a:lnSpc>
                <a:spcPct val="115000"/>
              </a:lnSpc>
              <a:spcBef>
                <a:spcPts val="1200"/>
              </a:spcBef>
              <a:spcAft>
                <a:spcPts val="0"/>
              </a:spcAft>
              <a:buClr>
                <a:schemeClr val="lt1"/>
              </a:buClr>
              <a:buSzPts val="1100"/>
              <a:buFont typeface="Arial"/>
              <a:buNone/>
            </a:pPr>
            <a:r>
              <a:rPr lang="en-US" sz="1100">
                <a:solidFill>
                  <a:schemeClr val="lt1"/>
                </a:solidFill>
              </a:rPr>
              <a:t>Features were selected using L1 lasso regularization (</a:t>
            </a:r>
            <a:r>
              <a:rPr lang="en-US" sz="1100">
                <a:solidFill>
                  <a:srgbClr val="212121"/>
                </a:solidFill>
                <a:highlight>
                  <a:srgbClr val="FFFFFF"/>
                </a:highlight>
              </a:rPr>
              <a:t>this helps remove redundant features)</a:t>
            </a:r>
            <a:endParaRPr sz="1100">
              <a:solidFill>
                <a:srgbClr val="212121"/>
              </a:solidFill>
              <a:highlight>
                <a:srgbClr val="FFFFFF"/>
              </a:highlight>
            </a:endParaRPr>
          </a:p>
          <a:p>
            <a:pPr marL="0" lvl="0" indent="0" algn="l" rtl="0">
              <a:lnSpc>
                <a:spcPct val="115000"/>
              </a:lnSpc>
              <a:spcBef>
                <a:spcPts val="1200"/>
              </a:spcBef>
              <a:spcAft>
                <a:spcPts val="0"/>
              </a:spcAft>
              <a:buClr>
                <a:schemeClr val="lt1"/>
              </a:buClr>
              <a:buSzPts val="1100"/>
              <a:buFont typeface="Arial"/>
              <a:buNone/>
            </a:pPr>
            <a:r>
              <a:rPr lang="en-US" sz="1100">
                <a:solidFill>
                  <a:srgbClr val="212121"/>
                </a:solidFill>
                <a:highlight>
                  <a:srgbClr val="FFFFFF"/>
                </a:highlight>
              </a:rPr>
              <a:t>Data w</a:t>
            </a:r>
            <a:r>
              <a:rPr lang="en-US" sz="1100">
                <a:solidFill>
                  <a:schemeClr val="lt1"/>
                </a:solidFill>
              </a:rPr>
              <a:t>as balanced using synthetic minority oversampling technique</a:t>
            </a:r>
            <a:endParaRPr sz="1100">
              <a:solidFill>
                <a:srgbClr val="212121"/>
              </a:solidFill>
              <a:highlight>
                <a:srgbClr val="FFFFFF"/>
              </a:highlight>
            </a:endParaRPr>
          </a:p>
          <a:p>
            <a:pPr marL="0" lvl="0" indent="0" algn="l" rtl="0">
              <a:spcBef>
                <a:spcPts val="1200"/>
              </a:spcBef>
              <a:spcAft>
                <a:spcPts val="0"/>
              </a:spcAft>
              <a:buNone/>
            </a:pPr>
            <a:endParaRPr/>
          </a:p>
        </p:txBody>
      </p:sp>
      <p:sp>
        <p:nvSpPr>
          <p:cNvPr id="473" name="Google Shape;473;g136d2e3ac26_0_16"/>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474" name="Google Shape;474;g136d2e3ac26_0_16"/>
          <p:cNvPicPr preferRelativeResize="0"/>
          <p:nvPr/>
        </p:nvPicPr>
        <p:blipFill>
          <a:blip r:embed="rId3">
            <a:alphaModFix/>
          </a:blip>
          <a:stretch>
            <a:fillRect/>
          </a:stretch>
        </p:blipFill>
        <p:spPr>
          <a:xfrm>
            <a:off x="2902622" y="1074575"/>
            <a:ext cx="5479178" cy="37426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3ed96532aa_0_41"/>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Project Goals</a:t>
            </a:r>
            <a:endParaRPr/>
          </a:p>
        </p:txBody>
      </p:sp>
      <p:sp>
        <p:nvSpPr>
          <p:cNvPr id="302" name="Google Shape;302;g13ed96532aa_0_41"/>
          <p:cNvSpPr txBox="1">
            <a:spLocks noGrp="1"/>
          </p:cNvSpPr>
          <p:nvPr>
            <p:ph type="body" idx="1"/>
          </p:nvPr>
        </p:nvSpPr>
        <p:spPr>
          <a:xfrm>
            <a:off x="219444" y="1243575"/>
            <a:ext cx="8030400" cy="32523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Clr>
                <a:schemeClr val="lt1"/>
              </a:buClr>
              <a:buSzPts val="1800"/>
              <a:buFont typeface="Arial"/>
              <a:buAutoNum type="arabicPeriod"/>
            </a:pPr>
            <a:r>
              <a:rPr lang="en-US" sz="1800">
                <a:solidFill>
                  <a:schemeClr val="lt1"/>
                </a:solidFill>
                <a:latin typeface="Calibri"/>
                <a:ea typeface="Calibri"/>
                <a:cs typeface="Calibri"/>
                <a:sym typeface="Calibri"/>
              </a:rPr>
              <a:t>Uncover factors that lead to employee attrition</a:t>
            </a:r>
            <a:endParaRPr sz="1800">
              <a:solidFill>
                <a:schemeClr val="lt1"/>
              </a:solidFill>
              <a:latin typeface="Calibri"/>
              <a:ea typeface="Calibri"/>
              <a:cs typeface="Calibri"/>
              <a:sym typeface="Calibri"/>
            </a:endParaRPr>
          </a:p>
          <a:p>
            <a:pPr marL="457200" lvl="0" indent="0" algn="l" rtl="0">
              <a:lnSpc>
                <a:spcPct val="115000"/>
              </a:lnSpc>
              <a:spcBef>
                <a:spcPts val="0"/>
              </a:spcBef>
              <a:spcAft>
                <a:spcPts val="0"/>
              </a:spcAft>
              <a:buNone/>
            </a:pPr>
            <a:endParaRPr sz="1800">
              <a:solidFill>
                <a:schemeClr val="lt1"/>
              </a:solidFill>
              <a:latin typeface="Calibri"/>
              <a:ea typeface="Calibri"/>
              <a:cs typeface="Calibri"/>
              <a:sym typeface="Calibri"/>
            </a:endParaRPr>
          </a:p>
          <a:p>
            <a:pPr marL="457200" lvl="0" indent="-342900" algn="l" rtl="0">
              <a:lnSpc>
                <a:spcPct val="115000"/>
              </a:lnSpc>
              <a:spcBef>
                <a:spcPts val="0"/>
              </a:spcBef>
              <a:spcAft>
                <a:spcPts val="0"/>
              </a:spcAft>
              <a:buClr>
                <a:schemeClr val="lt1"/>
              </a:buClr>
              <a:buSzPts val="1800"/>
              <a:buFont typeface="Arial"/>
              <a:buAutoNum type="arabicPeriod"/>
            </a:pPr>
            <a:r>
              <a:rPr lang="en-US" sz="1800">
                <a:solidFill>
                  <a:schemeClr val="lt1"/>
                </a:solidFill>
                <a:latin typeface="Calibri"/>
                <a:ea typeface="Calibri"/>
                <a:cs typeface="Calibri"/>
                <a:sym typeface="Calibri"/>
              </a:rPr>
              <a:t>Use different modeling techniques to create a prediction model to identify employee attrition</a:t>
            </a:r>
            <a:endParaRPr sz="2100"/>
          </a:p>
        </p:txBody>
      </p:sp>
      <p:sp>
        <p:nvSpPr>
          <p:cNvPr id="303" name="Google Shape;303;g13ed96532aa_0_41"/>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136d2e3ac26_0_8"/>
          <p:cNvSpPr txBox="1">
            <a:spLocks noGrp="1"/>
          </p:cNvSpPr>
          <p:nvPr>
            <p:ph type="title"/>
          </p:nvPr>
        </p:nvSpPr>
        <p:spPr>
          <a:xfrm>
            <a:off x="210300" y="201175"/>
            <a:ext cx="57777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features matters most to attrition? (And what should be done about it?)</a:t>
            </a:r>
            <a:endParaRPr/>
          </a:p>
        </p:txBody>
      </p:sp>
      <p:sp>
        <p:nvSpPr>
          <p:cNvPr id="481" name="Google Shape;481;g136d2e3ac26_0_8"/>
          <p:cNvSpPr txBox="1">
            <a:spLocks noGrp="1"/>
          </p:cNvSpPr>
          <p:nvPr>
            <p:ph type="body" idx="1"/>
          </p:nvPr>
        </p:nvSpPr>
        <p:spPr>
          <a:xfrm>
            <a:off x="219456" y="1243584"/>
            <a:ext cx="4123800" cy="32523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US" sz="1100" b="1">
                <a:solidFill>
                  <a:srgbClr val="000000"/>
                </a:solidFill>
              </a:rPr>
              <a:t>Compensation</a:t>
            </a:r>
            <a:endParaRPr sz="1100" b="1">
              <a:solidFill>
                <a:srgbClr val="000000"/>
              </a:solidFill>
            </a:endParaRPr>
          </a:p>
          <a:p>
            <a:pPr marL="457200" marR="0" lvl="0" indent="-298450" algn="l" rtl="0">
              <a:lnSpc>
                <a:spcPct val="115000"/>
              </a:lnSpc>
              <a:spcBef>
                <a:spcPts val="1200"/>
              </a:spcBef>
              <a:spcAft>
                <a:spcPts val="0"/>
              </a:spcAft>
              <a:buClr>
                <a:srgbClr val="212121"/>
              </a:buClr>
              <a:buSzPts val="1100"/>
              <a:buChar char="●"/>
            </a:pPr>
            <a:r>
              <a:rPr lang="en-US" sz="1100">
                <a:solidFill>
                  <a:srgbClr val="212121"/>
                </a:solidFill>
              </a:rPr>
              <a:t>Less likely to leave with higher monthly income (MonthlyIncome</a:t>
            </a:r>
            <a:r>
              <a:rPr lang="en-US" sz="1100" baseline="30000">
                <a:solidFill>
                  <a:srgbClr val="212121"/>
                </a:solidFill>
              </a:rPr>
              <a:t>GR</a:t>
            </a:r>
            <a:r>
              <a:rPr lang="en-US" sz="1100">
                <a:solidFill>
                  <a:srgbClr val="212121"/>
                </a:solidFill>
              </a:rPr>
              <a:t>)</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Less likely to leave with larger percentage of salary hike (PercentSalaryHike</a:t>
            </a:r>
            <a:r>
              <a:rPr lang="en-US" sz="1100" baseline="30000">
                <a:solidFill>
                  <a:srgbClr val="212121"/>
                </a:solidFill>
              </a:rPr>
              <a:t>G</a:t>
            </a:r>
            <a:r>
              <a:rPr lang="en-US" sz="1100">
                <a:solidFill>
                  <a:srgbClr val="212121"/>
                </a:solidFill>
              </a:rPr>
              <a:t>)</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Monthly income as ranges (Monthy_IncomeRanges</a:t>
            </a:r>
            <a:r>
              <a:rPr lang="en-US" sz="1100" baseline="30000">
                <a:solidFill>
                  <a:srgbClr val="212121"/>
                </a:solidFill>
              </a:rPr>
              <a:t>R</a:t>
            </a:r>
            <a:r>
              <a:rPr lang="en-US" sz="1100">
                <a:solidFill>
                  <a:srgbClr val="212121"/>
                </a:solidFill>
              </a:rPr>
              <a:t>)</a:t>
            </a:r>
            <a:endParaRPr sz="1100">
              <a:solidFill>
                <a:srgbClr val="212121"/>
              </a:solidFill>
            </a:endParaRPr>
          </a:p>
          <a:p>
            <a:pPr marL="0" lvl="0" indent="0" algn="l" rtl="0">
              <a:spcBef>
                <a:spcPts val="0"/>
              </a:spcBef>
              <a:spcAft>
                <a:spcPts val="0"/>
              </a:spcAft>
              <a:buNone/>
            </a:pPr>
            <a:endParaRPr/>
          </a:p>
          <a:p>
            <a:pPr marL="0" lvl="0" indent="0" algn="l" rtl="0">
              <a:spcBef>
                <a:spcPts val="0"/>
              </a:spcBef>
              <a:spcAft>
                <a:spcPts val="0"/>
              </a:spcAft>
              <a:buNone/>
            </a:pPr>
            <a:r>
              <a:rPr lang="en-US" sz="1100" b="1">
                <a:solidFill>
                  <a:srgbClr val="212121"/>
                </a:solidFill>
              </a:rPr>
              <a:t>Role</a:t>
            </a:r>
            <a:endParaRPr sz="1100" b="1">
              <a:solidFill>
                <a:schemeClr val="lt1"/>
              </a:solidFill>
              <a:latin typeface="Calibri"/>
              <a:ea typeface="Calibri"/>
              <a:cs typeface="Calibri"/>
              <a:sym typeface="Calibri"/>
            </a:endParaRPr>
          </a:p>
          <a:p>
            <a:pPr marL="457200" marR="0" lvl="0" indent="-298450" algn="l" rtl="0">
              <a:lnSpc>
                <a:spcPct val="115000"/>
              </a:lnSpc>
              <a:spcBef>
                <a:spcPts val="1200"/>
              </a:spcBef>
              <a:spcAft>
                <a:spcPts val="0"/>
              </a:spcAft>
              <a:buClr>
                <a:srgbClr val="212121"/>
              </a:buClr>
              <a:buSzPts val="1100"/>
              <a:buChar char="●"/>
            </a:pPr>
            <a:r>
              <a:rPr lang="en-US" sz="1100">
                <a:solidFill>
                  <a:srgbClr val="212121"/>
                </a:solidFill>
              </a:rPr>
              <a:t>More frequent promotions (YearsSinceLastPromotion</a:t>
            </a:r>
            <a:r>
              <a:rPr lang="en-US" sz="1100" baseline="30000">
                <a:solidFill>
                  <a:srgbClr val="212121"/>
                </a:solidFill>
              </a:rPr>
              <a:t>G</a:t>
            </a:r>
            <a:r>
              <a:rPr lang="en-US" sz="1100">
                <a:solidFill>
                  <a:srgbClr val="212121"/>
                </a:solidFill>
              </a:rPr>
              <a:t>)</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Longer in role, less likely to leave (YearsInCurrentRole</a:t>
            </a:r>
            <a:r>
              <a:rPr lang="en-US" sz="1100" baseline="30000">
                <a:solidFill>
                  <a:srgbClr val="212121"/>
                </a:solidFill>
              </a:rPr>
              <a:t>G</a:t>
            </a:r>
            <a:r>
              <a:rPr lang="en-US" sz="1100">
                <a:solidFill>
                  <a:srgbClr val="212121"/>
                </a:solidFill>
              </a:rPr>
              <a:t>)</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Longer with current manager, less likely to leave  (YearsWithCurrManager</a:t>
            </a:r>
            <a:r>
              <a:rPr lang="en-US" sz="1100" baseline="30000">
                <a:solidFill>
                  <a:srgbClr val="212121"/>
                </a:solidFill>
              </a:rPr>
              <a:t>G</a:t>
            </a:r>
            <a:r>
              <a:rPr lang="en-US" sz="1100">
                <a:solidFill>
                  <a:srgbClr val="212121"/>
                </a:solidFill>
              </a:rPr>
              <a:t>)</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Job satisfaction (JobSatisfaction</a:t>
            </a:r>
            <a:r>
              <a:rPr lang="en-US" sz="1100" baseline="30000">
                <a:solidFill>
                  <a:srgbClr val="212121"/>
                </a:solidFill>
              </a:rPr>
              <a:t>R</a:t>
            </a:r>
            <a:r>
              <a:rPr lang="en-US" sz="1100">
                <a:solidFill>
                  <a:srgbClr val="212121"/>
                </a:solidFill>
              </a:rPr>
              <a:t>)</a:t>
            </a:r>
            <a:endParaRPr sz="1100">
              <a:solidFill>
                <a:srgbClr val="212121"/>
              </a:solidFill>
            </a:endParaRPr>
          </a:p>
          <a:p>
            <a:pPr marL="457200" lvl="0" indent="-298450" algn="l" rtl="0">
              <a:lnSpc>
                <a:spcPct val="115000"/>
              </a:lnSpc>
              <a:spcBef>
                <a:spcPts val="0"/>
              </a:spcBef>
              <a:spcAft>
                <a:spcPts val="0"/>
              </a:spcAft>
              <a:buClr>
                <a:srgbClr val="212121"/>
              </a:buClr>
              <a:buSzPts val="1100"/>
              <a:buChar char="●"/>
            </a:pPr>
            <a:r>
              <a:rPr lang="en-US" sz="1100">
                <a:solidFill>
                  <a:srgbClr val="212121"/>
                </a:solidFill>
              </a:rPr>
              <a:t>Work life balance (WorkLifeBalance</a:t>
            </a:r>
            <a:r>
              <a:rPr lang="en-US" sz="1100" baseline="30000">
                <a:solidFill>
                  <a:srgbClr val="212121"/>
                </a:solidFill>
              </a:rPr>
              <a:t>R</a:t>
            </a:r>
            <a:r>
              <a:rPr lang="en-US" sz="1100">
                <a:solidFill>
                  <a:srgbClr val="212121"/>
                </a:solidFill>
              </a:rPr>
              <a:t>)</a:t>
            </a:r>
            <a:endParaRPr sz="1100">
              <a:solidFill>
                <a:srgbClr val="212121"/>
              </a:solidFill>
            </a:endParaRPr>
          </a:p>
          <a:p>
            <a:pPr marL="457200" lvl="0" indent="-298450" algn="l" rtl="0">
              <a:lnSpc>
                <a:spcPct val="115000"/>
              </a:lnSpc>
              <a:spcBef>
                <a:spcPts val="0"/>
              </a:spcBef>
              <a:spcAft>
                <a:spcPts val="0"/>
              </a:spcAft>
              <a:buClr>
                <a:srgbClr val="212121"/>
              </a:buClr>
              <a:buSzPts val="1100"/>
              <a:buChar char="●"/>
            </a:pPr>
            <a:r>
              <a:rPr lang="en-US" sz="1100">
                <a:solidFill>
                  <a:srgbClr val="212121"/>
                </a:solidFill>
              </a:rPr>
              <a:t>Working overtime (Overtime_Yes</a:t>
            </a:r>
            <a:r>
              <a:rPr lang="en-US" sz="1100" baseline="30000">
                <a:solidFill>
                  <a:srgbClr val="212121"/>
                </a:solidFill>
              </a:rPr>
              <a:t>R</a:t>
            </a:r>
            <a:r>
              <a:rPr lang="en-US" sz="1100">
                <a:solidFill>
                  <a:srgbClr val="212121"/>
                </a:solidFill>
              </a:rPr>
              <a:t>)</a:t>
            </a:r>
            <a:endParaRPr sz="1100">
              <a:solidFill>
                <a:srgbClr val="212121"/>
              </a:solidFill>
            </a:endParaRPr>
          </a:p>
          <a:p>
            <a:pPr marL="0" lvl="0" indent="0" algn="l" rtl="0">
              <a:spcBef>
                <a:spcPts val="0"/>
              </a:spcBef>
              <a:spcAft>
                <a:spcPts val="0"/>
              </a:spcAft>
              <a:buNone/>
            </a:pPr>
            <a:endParaRPr sz="1100" b="1">
              <a:solidFill>
                <a:schemeClr val="lt1"/>
              </a:solidFill>
              <a:latin typeface="Calibri"/>
              <a:ea typeface="Calibri"/>
              <a:cs typeface="Calibri"/>
              <a:sym typeface="Calibri"/>
            </a:endParaRPr>
          </a:p>
          <a:p>
            <a:pPr marL="0" lvl="0" indent="0" algn="l" rtl="0">
              <a:spcBef>
                <a:spcPts val="0"/>
              </a:spcBef>
              <a:spcAft>
                <a:spcPts val="0"/>
              </a:spcAft>
              <a:buNone/>
            </a:pPr>
            <a:endParaRPr sz="1100" b="1">
              <a:solidFill>
                <a:schemeClr val="lt1"/>
              </a:solidFill>
              <a:latin typeface="Calibri"/>
              <a:ea typeface="Calibri"/>
              <a:cs typeface="Calibri"/>
              <a:sym typeface="Calibri"/>
            </a:endParaRPr>
          </a:p>
          <a:p>
            <a:pPr marL="0" lvl="0" indent="0" algn="l" rtl="0">
              <a:spcBef>
                <a:spcPts val="0"/>
              </a:spcBef>
              <a:spcAft>
                <a:spcPts val="0"/>
              </a:spcAft>
              <a:buNone/>
            </a:pPr>
            <a:endParaRPr sz="1100" b="1">
              <a:solidFill>
                <a:schemeClr val="lt1"/>
              </a:solidFill>
              <a:latin typeface="Calibri"/>
              <a:ea typeface="Calibri"/>
              <a:cs typeface="Calibri"/>
              <a:sym typeface="Calibri"/>
            </a:endParaRPr>
          </a:p>
          <a:p>
            <a:pPr marL="0" lvl="0" indent="0" algn="l" rtl="0">
              <a:spcBef>
                <a:spcPts val="0"/>
              </a:spcBef>
              <a:spcAft>
                <a:spcPts val="0"/>
              </a:spcAft>
              <a:buNone/>
            </a:pPr>
            <a:endParaRPr sz="1100" b="1">
              <a:solidFill>
                <a:schemeClr val="lt1"/>
              </a:solidFill>
              <a:latin typeface="Calibri"/>
              <a:ea typeface="Calibri"/>
              <a:cs typeface="Calibri"/>
              <a:sym typeface="Calibri"/>
            </a:endParaRPr>
          </a:p>
        </p:txBody>
      </p:sp>
      <p:sp>
        <p:nvSpPr>
          <p:cNvPr id="482" name="Google Shape;482;g136d2e3ac26_0_8"/>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83" name="Google Shape;483;g136d2e3ac26_0_8"/>
          <p:cNvSpPr txBox="1">
            <a:spLocks noGrp="1"/>
          </p:cNvSpPr>
          <p:nvPr>
            <p:ph type="body" idx="2"/>
          </p:nvPr>
        </p:nvSpPr>
        <p:spPr>
          <a:xfrm>
            <a:off x="4791456" y="1243584"/>
            <a:ext cx="4123800" cy="3252300"/>
          </a:xfrm>
          <a:prstGeom prst="rect">
            <a:avLst/>
          </a:prstGeom>
        </p:spPr>
        <p:txBody>
          <a:bodyPr spcFirstLastPara="1" wrap="square" lIns="0" tIns="0" rIns="0" bIns="0" anchor="t" anchorCtr="0">
            <a:noAutofit/>
          </a:bodyPr>
          <a:lstStyle/>
          <a:p>
            <a:pPr marL="0" marR="0" lvl="0" indent="0" algn="l" rtl="0">
              <a:lnSpc>
                <a:spcPct val="115000"/>
              </a:lnSpc>
              <a:spcBef>
                <a:spcPts val="1200"/>
              </a:spcBef>
              <a:spcAft>
                <a:spcPts val="0"/>
              </a:spcAft>
              <a:buNone/>
            </a:pPr>
            <a:r>
              <a:rPr lang="en-US" sz="1100" b="1">
                <a:solidFill>
                  <a:srgbClr val="212121"/>
                </a:solidFill>
              </a:rPr>
              <a:t>Career Stage</a:t>
            </a:r>
            <a:endParaRPr sz="1100" b="1">
              <a:solidFill>
                <a:srgbClr val="212121"/>
              </a:solidFill>
            </a:endParaRPr>
          </a:p>
          <a:p>
            <a:pPr marL="457200" marR="0" lvl="0" indent="-298450" algn="l" rtl="0">
              <a:lnSpc>
                <a:spcPct val="115000"/>
              </a:lnSpc>
              <a:spcBef>
                <a:spcPts val="1200"/>
              </a:spcBef>
              <a:spcAft>
                <a:spcPts val="0"/>
              </a:spcAft>
              <a:buClr>
                <a:srgbClr val="212121"/>
              </a:buClr>
              <a:buSzPts val="1100"/>
              <a:buChar char="●"/>
            </a:pPr>
            <a:r>
              <a:rPr lang="en-US" sz="1100">
                <a:solidFill>
                  <a:srgbClr val="212121"/>
                </a:solidFill>
              </a:rPr>
              <a:t>Less likely to leave with increases in age (Age</a:t>
            </a:r>
            <a:r>
              <a:rPr lang="en-US" sz="1100" baseline="30000">
                <a:solidFill>
                  <a:srgbClr val="212121"/>
                </a:solidFill>
              </a:rPr>
              <a:t>GR</a:t>
            </a:r>
            <a:r>
              <a:rPr lang="en-US" sz="1100">
                <a:solidFill>
                  <a:srgbClr val="212121"/>
                </a:solidFill>
              </a:rPr>
              <a:t>) </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Less likely to leave with additional years in the workforce (TotalWorkingYears</a:t>
            </a:r>
            <a:r>
              <a:rPr lang="en-US" sz="1100" baseline="30000">
                <a:solidFill>
                  <a:srgbClr val="212121"/>
                </a:solidFill>
              </a:rPr>
              <a:t>G</a:t>
            </a:r>
            <a:r>
              <a:rPr lang="en-US" sz="1100">
                <a:solidFill>
                  <a:srgbClr val="212121"/>
                </a:solidFill>
              </a:rPr>
              <a:t>) </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More likely to leave with additional years at IBM (YearsAtCompany</a:t>
            </a:r>
            <a:r>
              <a:rPr lang="en-US" sz="1100" baseline="30000">
                <a:solidFill>
                  <a:srgbClr val="212121"/>
                </a:solidFill>
              </a:rPr>
              <a:t>GR</a:t>
            </a:r>
            <a:r>
              <a:rPr lang="en-US" sz="1100">
                <a:solidFill>
                  <a:srgbClr val="212121"/>
                </a:solidFill>
              </a:rPr>
              <a:t>) </a:t>
            </a:r>
            <a:endParaRPr sz="1100">
              <a:solidFill>
                <a:srgbClr val="212121"/>
              </a:solidFill>
            </a:endParaRPr>
          </a:p>
          <a:p>
            <a:pPr marL="457200" marR="0" lvl="0" indent="-298450" algn="l" rtl="0">
              <a:lnSpc>
                <a:spcPct val="115000"/>
              </a:lnSpc>
              <a:spcBef>
                <a:spcPts val="0"/>
              </a:spcBef>
              <a:spcAft>
                <a:spcPts val="0"/>
              </a:spcAft>
              <a:buClr>
                <a:srgbClr val="212121"/>
              </a:buClr>
              <a:buSzPts val="1100"/>
              <a:buChar char="●"/>
            </a:pPr>
            <a:r>
              <a:rPr lang="en-US" sz="1100">
                <a:solidFill>
                  <a:srgbClr val="212121"/>
                </a:solidFill>
              </a:rPr>
              <a:t>More likely to leave if worked from more companies previously (NumCompaniesWorked</a:t>
            </a:r>
            <a:r>
              <a:rPr lang="en-US" sz="1100" baseline="30000">
                <a:solidFill>
                  <a:srgbClr val="212121"/>
                </a:solidFill>
              </a:rPr>
              <a:t>G</a:t>
            </a:r>
            <a:r>
              <a:rPr lang="en-US" sz="1100">
                <a:solidFill>
                  <a:srgbClr val="212121"/>
                </a:solidFill>
              </a:rPr>
              <a:t>) </a:t>
            </a:r>
            <a:endParaRPr sz="1100" baseline="30000">
              <a:solidFill>
                <a:srgbClr val="212121"/>
              </a:solidFill>
            </a:endParaRPr>
          </a:p>
          <a:p>
            <a:pPr marL="0" lvl="0" indent="0" algn="l" rtl="0">
              <a:lnSpc>
                <a:spcPct val="115000"/>
              </a:lnSpc>
              <a:spcBef>
                <a:spcPts val="1200"/>
              </a:spcBef>
              <a:spcAft>
                <a:spcPts val="0"/>
              </a:spcAft>
              <a:buNone/>
            </a:pPr>
            <a:r>
              <a:rPr lang="en-US" sz="1100" b="1">
                <a:solidFill>
                  <a:srgbClr val="212121"/>
                </a:solidFill>
              </a:rPr>
              <a:t>Workplace</a:t>
            </a:r>
            <a:endParaRPr sz="1100" b="1">
              <a:solidFill>
                <a:srgbClr val="212121"/>
              </a:solidFill>
            </a:endParaRPr>
          </a:p>
          <a:p>
            <a:pPr marL="457200" lvl="0" indent="-298450" algn="l" rtl="0">
              <a:lnSpc>
                <a:spcPct val="115000"/>
              </a:lnSpc>
              <a:spcBef>
                <a:spcPts val="1200"/>
              </a:spcBef>
              <a:spcAft>
                <a:spcPts val="0"/>
              </a:spcAft>
              <a:buClr>
                <a:srgbClr val="212121"/>
              </a:buClr>
              <a:buSzPts val="1100"/>
              <a:buChar char="●"/>
            </a:pPr>
            <a:r>
              <a:rPr lang="en-US" sz="1100">
                <a:solidFill>
                  <a:srgbClr val="212121"/>
                </a:solidFill>
              </a:rPr>
              <a:t>More likely to leave with greater distances from the office (DistanceFromHome</a:t>
            </a:r>
            <a:r>
              <a:rPr lang="en-US" sz="1100" baseline="30000">
                <a:solidFill>
                  <a:srgbClr val="212121"/>
                </a:solidFill>
              </a:rPr>
              <a:t>GR</a:t>
            </a:r>
            <a:r>
              <a:rPr lang="en-US" sz="1100">
                <a:solidFill>
                  <a:srgbClr val="212121"/>
                </a:solidFill>
              </a:rPr>
              <a:t>)</a:t>
            </a:r>
            <a:r>
              <a:rPr lang="en-US" sz="1100" baseline="30000">
                <a:solidFill>
                  <a:srgbClr val="212121"/>
                </a:solidFill>
              </a:rPr>
              <a:t> </a:t>
            </a:r>
            <a:endParaRPr sz="1100" baseline="30000">
              <a:solidFill>
                <a:srgbClr val="212121"/>
              </a:solidFill>
            </a:endParaRPr>
          </a:p>
          <a:p>
            <a:pPr marL="457200" lvl="0" indent="-308610" algn="l" rtl="0">
              <a:spcBef>
                <a:spcPts val="0"/>
              </a:spcBef>
              <a:spcAft>
                <a:spcPts val="0"/>
              </a:spcAft>
              <a:buSzPts val="1260"/>
              <a:buChar char="●"/>
            </a:pPr>
            <a:r>
              <a:rPr lang="en-US" sz="1100">
                <a:solidFill>
                  <a:srgbClr val="212121"/>
                </a:solidFill>
              </a:rPr>
              <a:t>Environment satisfaction (EnvironmentStatisfaction</a:t>
            </a:r>
            <a:r>
              <a:rPr lang="en-US" sz="1100" baseline="30000">
                <a:solidFill>
                  <a:srgbClr val="212121"/>
                </a:solidFill>
              </a:rPr>
              <a:t>R</a:t>
            </a:r>
            <a:r>
              <a:rPr lang="en-US" sz="1100">
                <a:solidFill>
                  <a:srgbClr val="212121"/>
                </a:solidFill>
              </a:rPr>
              <a:t>)</a:t>
            </a:r>
            <a:endParaRPr sz="1100">
              <a:solidFill>
                <a:srgbClr val="212121"/>
              </a:solidFill>
            </a:endParaRPr>
          </a:p>
          <a:p>
            <a:pPr marL="0" lvl="0" indent="0" algn="l" rtl="0">
              <a:spcBef>
                <a:spcPts val="0"/>
              </a:spcBef>
              <a:spcAft>
                <a:spcPts val="0"/>
              </a:spcAft>
              <a:buNone/>
            </a:pPr>
            <a:endParaRPr sz="1100">
              <a:solidFill>
                <a:srgbClr val="212121"/>
              </a:solidFill>
            </a:endParaRPr>
          </a:p>
          <a:p>
            <a:pPr marL="0" lvl="0" indent="0" algn="l" rtl="0">
              <a:spcBef>
                <a:spcPts val="0"/>
              </a:spcBef>
              <a:spcAft>
                <a:spcPts val="0"/>
              </a:spcAft>
              <a:buNone/>
            </a:pPr>
            <a:endParaRPr sz="1100">
              <a:solidFill>
                <a:srgbClr val="212121"/>
              </a:solidFill>
            </a:endParaRPr>
          </a:p>
          <a:p>
            <a:pPr marL="0" lvl="0" indent="0" algn="l" rtl="0">
              <a:lnSpc>
                <a:spcPct val="115000"/>
              </a:lnSpc>
              <a:spcBef>
                <a:spcPts val="1200"/>
              </a:spcBef>
              <a:spcAft>
                <a:spcPts val="0"/>
              </a:spcAft>
              <a:buNone/>
            </a:pPr>
            <a:r>
              <a:rPr lang="en-US" sz="1100" baseline="30000">
                <a:solidFill>
                  <a:srgbClr val="212121"/>
                </a:solidFill>
              </a:rPr>
              <a:t>G </a:t>
            </a:r>
            <a:r>
              <a:rPr lang="en-US" sz="1100">
                <a:solidFill>
                  <a:srgbClr val="212121"/>
                </a:solidFill>
              </a:rPr>
              <a:t>Based on GLM Binomial findings</a:t>
            </a:r>
            <a:endParaRPr sz="1100">
              <a:solidFill>
                <a:srgbClr val="212121"/>
              </a:solidFill>
            </a:endParaRPr>
          </a:p>
          <a:p>
            <a:pPr marL="0" lvl="0" indent="0" algn="l" rtl="0">
              <a:spcBef>
                <a:spcPts val="0"/>
              </a:spcBef>
              <a:spcAft>
                <a:spcPts val="0"/>
              </a:spcAft>
              <a:buClr>
                <a:schemeClr val="lt1"/>
              </a:buClr>
              <a:buSzPts val="1100"/>
              <a:buFont typeface="Arial"/>
              <a:buNone/>
            </a:pPr>
            <a:r>
              <a:rPr lang="en-US" sz="1100" baseline="30000">
                <a:solidFill>
                  <a:srgbClr val="212121"/>
                </a:solidFill>
              </a:rPr>
              <a:t>R</a:t>
            </a:r>
            <a:r>
              <a:rPr lang="en-US" sz="1100">
                <a:solidFill>
                  <a:schemeClr val="lt1"/>
                </a:solidFill>
                <a:latin typeface="Calibri"/>
                <a:ea typeface="Calibri"/>
                <a:cs typeface="Calibri"/>
                <a:sym typeface="Calibri"/>
              </a:rPr>
              <a:t> </a:t>
            </a:r>
            <a:r>
              <a:rPr lang="en-US" sz="1100">
                <a:solidFill>
                  <a:srgbClr val="212121"/>
                </a:solidFill>
              </a:rPr>
              <a:t>Based on Random Forest findings</a:t>
            </a:r>
            <a:endParaRPr sz="1100">
              <a:solidFill>
                <a:srgbClr val="21212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fdb3f08ff9_1_28"/>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Recommendations  </a:t>
            </a:r>
            <a:endParaRPr/>
          </a:p>
        </p:txBody>
      </p:sp>
      <p:sp>
        <p:nvSpPr>
          <p:cNvPr id="490" name="Google Shape;490;gfdb3f08ff9_1_28"/>
          <p:cNvSpPr txBox="1">
            <a:spLocks noGrp="1"/>
          </p:cNvSpPr>
          <p:nvPr>
            <p:ph type="body" idx="1"/>
          </p:nvPr>
        </p:nvSpPr>
        <p:spPr>
          <a:xfrm>
            <a:off x="219445" y="1243575"/>
            <a:ext cx="7893300" cy="3252300"/>
          </a:xfrm>
          <a:prstGeom prst="rect">
            <a:avLst/>
          </a:prstGeom>
        </p:spPr>
        <p:txBody>
          <a:bodyPr spcFirstLastPara="1" wrap="square" lIns="0" tIns="0" rIns="0" bIns="0" anchor="t" anchorCtr="0">
            <a:noAutofit/>
          </a:bodyPr>
          <a:lstStyle/>
          <a:p>
            <a:pPr marL="457200" lvl="0" indent="-308610" algn="l" rtl="0">
              <a:spcBef>
                <a:spcPts val="0"/>
              </a:spcBef>
              <a:spcAft>
                <a:spcPts val="0"/>
              </a:spcAft>
              <a:buClr>
                <a:schemeClr val="lt1"/>
              </a:buClr>
              <a:buSzPts val="1260"/>
              <a:buChar char="●"/>
            </a:pPr>
            <a:r>
              <a:rPr lang="en-US">
                <a:solidFill>
                  <a:schemeClr val="lt1"/>
                </a:solidFill>
              </a:rPr>
              <a:t>Using the findings on the previous slide, work with our team to craft an intervention that addresses:</a:t>
            </a:r>
            <a:endParaRPr>
              <a:solidFill>
                <a:schemeClr val="lt1"/>
              </a:solidFill>
            </a:endParaRPr>
          </a:p>
          <a:p>
            <a:pPr marL="914400" lvl="1" indent="-317500" algn="l" rtl="0">
              <a:spcBef>
                <a:spcPts val="0"/>
              </a:spcBef>
              <a:spcAft>
                <a:spcPts val="0"/>
              </a:spcAft>
              <a:buClr>
                <a:schemeClr val="lt1"/>
              </a:buClr>
              <a:buSzPts val="1400"/>
              <a:buChar char="○"/>
            </a:pPr>
            <a:r>
              <a:rPr lang="en-US">
                <a:solidFill>
                  <a:schemeClr val="lt1"/>
                </a:solidFill>
              </a:rPr>
              <a:t>Select a target group</a:t>
            </a:r>
            <a:endParaRPr>
              <a:solidFill>
                <a:schemeClr val="lt1"/>
              </a:solidFill>
            </a:endParaRPr>
          </a:p>
          <a:p>
            <a:pPr marL="914400" lvl="1" indent="-317500" algn="l" rtl="0">
              <a:spcBef>
                <a:spcPts val="0"/>
              </a:spcBef>
              <a:spcAft>
                <a:spcPts val="0"/>
              </a:spcAft>
              <a:buClr>
                <a:schemeClr val="lt1"/>
              </a:buClr>
              <a:buSzPts val="1400"/>
              <a:buChar char="○"/>
            </a:pPr>
            <a:r>
              <a:rPr lang="en-US">
                <a:solidFill>
                  <a:schemeClr val="lt1"/>
                </a:solidFill>
              </a:rPr>
              <a:t>Develop a strategy to decrease attrition</a:t>
            </a:r>
            <a:endParaRPr>
              <a:solidFill>
                <a:schemeClr val="lt1"/>
              </a:solidFill>
            </a:endParaRPr>
          </a:p>
          <a:p>
            <a:pPr marL="914400" lvl="1" indent="-317500" algn="l" rtl="0">
              <a:spcBef>
                <a:spcPts val="0"/>
              </a:spcBef>
              <a:spcAft>
                <a:spcPts val="0"/>
              </a:spcAft>
              <a:buClr>
                <a:schemeClr val="lt1"/>
              </a:buClr>
              <a:buSzPts val="1400"/>
              <a:buChar char="○"/>
            </a:pPr>
            <a:r>
              <a:rPr lang="en-US">
                <a:solidFill>
                  <a:schemeClr val="lt1"/>
                </a:solidFill>
              </a:rPr>
              <a:t>Expected results</a:t>
            </a:r>
            <a:endParaRPr>
              <a:solidFill>
                <a:schemeClr val="lt1"/>
              </a:solidFill>
            </a:endParaRPr>
          </a:p>
          <a:p>
            <a:pPr marL="914400" lvl="1" indent="-317500" algn="l" rtl="0">
              <a:spcBef>
                <a:spcPts val="0"/>
              </a:spcBef>
              <a:spcAft>
                <a:spcPts val="0"/>
              </a:spcAft>
              <a:buClr>
                <a:schemeClr val="lt1"/>
              </a:buClr>
              <a:buSzPts val="1400"/>
              <a:buChar char="○"/>
            </a:pPr>
            <a:r>
              <a:rPr lang="en-US">
                <a:solidFill>
                  <a:schemeClr val="lt1"/>
                </a:solidFill>
              </a:rPr>
              <a:t>Evaluation of success</a:t>
            </a:r>
            <a:endParaRPr>
              <a:solidFill>
                <a:schemeClr val="lt1"/>
              </a:solidFill>
            </a:endParaRPr>
          </a:p>
          <a:p>
            <a:pPr marL="914400" lvl="0" indent="0" algn="l" rtl="0">
              <a:spcBef>
                <a:spcPts val="0"/>
              </a:spcBef>
              <a:spcAft>
                <a:spcPts val="0"/>
              </a:spcAft>
              <a:buNone/>
            </a:pPr>
            <a:endParaRPr>
              <a:solidFill>
                <a:schemeClr val="lt1"/>
              </a:solidFill>
            </a:endParaRPr>
          </a:p>
          <a:p>
            <a:pPr marL="457200" lvl="0" indent="-308610" algn="l" rtl="0">
              <a:spcBef>
                <a:spcPts val="0"/>
              </a:spcBef>
              <a:spcAft>
                <a:spcPts val="0"/>
              </a:spcAft>
              <a:buClr>
                <a:schemeClr val="lt1"/>
              </a:buClr>
              <a:buSzPts val="1260"/>
              <a:buChar char="●"/>
            </a:pPr>
            <a:r>
              <a:rPr lang="en-US">
                <a:solidFill>
                  <a:schemeClr val="lt1"/>
                </a:solidFill>
              </a:rPr>
              <a:t>Consider targeting high performers (performance rating of 4)</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08610" algn="l" rtl="0">
              <a:spcBef>
                <a:spcPts val="0"/>
              </a:spcBef>
              <a:spcAft>
                <a:spcPts val="0"/>
              </a:spcAft>
              <a:buClr>
                <a:schemeClr val="lt1"/>
              </a:buClr>
              <a:buSzPts val="1260"/>
              <a:buChar char="●"/>
            </a:pPr>
            <a:r>
              <a:rPr lang="en-US">
                <a:solidFill>
                  <a:schemeClr val="lt1"/>
                </a:solidFill>
              </a:rPr>
              <a:t>Review and modify existing employee retention programs </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08610" algn="l" rtl="0">
              <a:spcBef>
                <a:spcPts val="0"/>
              </a:spcBef>
              <a:spcAft>
                <a:spcPts val="0"/>
              </a:spcAft>
              <a:buClr>
                <a:schemeClr val="lt1"/>
              </a:buClr>
              <a:buSzPts val="1260"/>
              <a:buChar char="●"/>
            </a:pPr>
            <a:r>
              <a:rPr lang="en-US">
                <a:solidFill>
                  <a:schemeClr val="lt1"/>
                </a:solidFill>
              </a:rPr>
              <a:t>Increase data collection to overcome the main limitation of this project: small sample size </a:t>
            </a:r>
            <a:endParaRPr>
              <a:solidFill>
                <a:schemeClr val="lt1"/>
              </a:solidFill>
            </a:endParaRPr>
          </a:p>
        </p:txBody>
      </p:sp>
      <p:sp>
        <p:nvSpPr>
          <p:cNvPr id="491" name="Google Shape;491;gfdb3f08ff9_1_28"/>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36d2e3ac26_4_0"/>
          <p:cNvSpPr txBox="1">
            <a:spLocks noGrp="1"/>
          </p:cNvSpPr>
          <p:nvPr>
            <p:ph type="title"/>
          </p:nvPr>
        </p:nvSpPr>
        <p:spPr>
          <a:xfrm>
            <a:off x="448050" y="219453"/>
            <a:ext cx="4133100" cy="34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Profile</a:t>
            </a:r>
            <a:endParaRPr/>
          </a:p>
        </p:txBody>
      </p:sp>
      <p:sp>
        <p:nvSpPr>
          <p:cNvPr id="310" name="Google Shape;310;g136d2e3ac26_4_0"/>
          <p:cNvSpPr txBox="1">
            <a:spLocks noGrp="1"/>
          </p:cNvSpPr>
          <p:nvPr>
            <p:ph type="body" idx="1"/>
          </p:nvPr>
        </p:nvSpPr>
        <p:spPr>
          <a:xfrm>
            <a:off x="441950" y="600455"/>
            <a:ext cx="4206300" cy="415800"/>
          </a:xfrm>
          <a:prstGeom prst="rect">
            <a:avLst/>
          </a:prstGeom>
        </p:spPr>
        <p:txBody>
          <a:bodyPr spcFirstLastPara="1" wrap="square" lIns="0" tIns="0" rIns="0" bIns="0" anchor="t" anchorCtr="0">
            <a:noAutofit/>
          </a:bodyPr>
          <a:lstStyle/>
          <a:p>
            <a:pPr marL="0" lvl="0" indent="0" algn="l" rtl="0">
              <a:lnSpc>
                <a:spcPct val="115000"/>
              </a:lnSpc>
              <a:spcBef>
                <a:spcPts val="1100"/>
              </a:spcBef>
              <a:spcAft>
                <a:spcPts val="0"/>
              </a:spcAft>
              <a:buNone/>
            </a:pPr>
            <a:r>
              <a:rPr lang="en-US" sz="1400">
                <a:solidFill>
                  <a:schemeClr val="lt1"/>
                </a:solidFill>
                <a:latin typeface="Calibri"/>
                <a:ea typeface="Calibri"/>
                <a:cs typeface="Calibri"/>
                <a:sym typeface="Calibri"/>
              </a:rPr>
              <a:t>This dataset contains 1470 records and 35 columns.</a:t>
            </a:r>
            <a:endParaRPr sz="9900"/>
          </a:p>
        </p:txBody>
      </p:sp>
      <p:sp>
        <p:nvSpPr>
          <p:cNvPr id="311" name="Google Shape;311;g136d2e3ac26_4_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12" name="Google Shape;312;g136d2e3ac26_4_0"/>
          <p:cNvSpPr txBox="1">
            <a:spLocks noGrp="1"/>
          </p:cNvSpPr>
          <p:nvPr>
            <p:ph type="body" idx="1"/>
          </p:nvPr>
        </p:nvSpPr>
        <p:spPr>
          <a:xfrm>
            <a:off x="-9150" y="1037350"/>
            <a:ext cx="8751300" cy="4086900"/>
          </a:xfrm>
          <a:prstGeom prst="rect">
            <a:avLst/>
          </a:prstGeom>
        </p:spPr>
        <p:txBody>
          <a:bodyPr spcFirstLastPara="1" wrap="square" lIns="0" tIns="0" rIns="0" bIns="0" anchor="t" anchorCtr="0">
            <a:noAutofit/>
          </a:bodyPr>
          <a:lstStyle/>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EmployeeNumber', 'Age', </a:t>
            </a:r>
            <a:r>
              <a:rPr lang="en-US" sz="850" b="1">
                <a:solidFill>
                  <a:srgbClr val="FF0000"/>
                </a:solidFill>
                <a:highlight>
                  <a:srgbClr val="FFFFFF"/>
                </a:highlight>
                <a:latin typeface="Courier New"/>
                <a:ea typeface="Courier New"/>
                <a:cs typeface="Courier New"/>
                <a:sym typeface="Courier New"/>
              </a:rPr>
              <a:t>'Attrition_Yes'</a:t>
            </a:r>
            <a:r>
              <a:rPr lang="en-US" sz="850">
                <a:solidFill>
                  <a:srgbClr val="212121"/>
                </a:solidFill>
                <a:highlight>
                  <a:srgbClr val="FFFFFF"/>
                </a:highlight>
                <a:latin typeface="Courier New"/>
                <a:ea typeface="Courier New"/>
                <a:cs typeface="Courier New"/>
                <a:sym typeface="Courier New"/>
              </a:rPr>
              <a:t>,</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'BusinessTravel_Travel_Frequently', 'BusinessTravel_Travel_Rarely',</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'Department_Research &amp; Development', 'Department_Sales',</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'DistanceFromHome', 'EducationField_Life Sciences',</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'EducationField_Marketing', 'EducationField_Medical',</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'EducationField_Other', 'EducationField_Technical Degree',</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'PerformanceRating_4', 'EnvironmentSatisfaction', 'JobInvolvement',</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'JobLevel', 'JobSatisfaction', 'JobRole_Healthcare Representative',</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'JobRole_Human Resources', 'JobRole_Laboratory Technician',</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'JobRole_Manager', 'JobRole_Manufacturing Director',</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'JobRole_Research Director', 'JobRole_Research Scientist',</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'JobRole_Sales Executive', 'JobRole_Sales Representative',</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'Gender_Male', 'MaritalStatus_Divorced', 'MaritalStatus_Married',</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'MaritalStatus_Single', 'MonthlyIncome', 'MonthlyRate',</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'NumCompaniesWorked', 'PercentSalaryHike', 'RelationshipSatisfaction',</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'StockOptionLevel', 'OverTime_Yes', 'NumCompaniesWorked_Ranges',</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'PercentSalaryHike_Ranges', 'MonthlyIncome_Ranges', 'TotalWorkingYears',</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'TrainingTimesLastYear', 'WorkLifeBalance', 'YearsAtCompany',</a:t>
            </a:r>
            <a:endParaRPr sz="850">
              <a:solidFill>
                <a:srgbClr val="212121"/>
              </a:solidFill>
              <a:highlight>
                <a:srgbClr val="FFFFFF"/>
              </a:highlight>
              <a:latin typeface="Courier New"/>
              <a:ea typeface="Courier New"/>
              <a:cs typeface="Courier New"/>
              <a:sym typeface="Courier New"/>
            </a:endParaRPr>
          </a:p>
          <a:p>
            <a:pPr marL="0" lvl="0" indent="0" algn="l" rtl="0">
              <a:lnSpc>
                <a:spcPct val="50000"/>
              </a:lnSpc>
              <a:spcBef>
                <a:spcPts val="1100"/>
              </a:spcBef>
              <a:spcAft>
                <a:spcPts val="0"/>
              </a:spcAft>
              <a:buNone/>
            </a:pPr>
            <a:r>
              <a:rPr lang="en-US" sz="850">
                <a:solidFill>
                  <a:srgbClr val="212121"/>
                </a:solidFill>
                <a:highlight>
                  <a:srgbClr val="FFFFFF"/>
                </a:highlight>
                <a:latin typeface="Courier New"/>
                <a:ea typeface="Courier New"/>
                <a:cs typeface="Courier New"/>
                <a:sym typeface="Courier New"/>
              </a:rPr>
              <a:t>       'YearsInCurrentRole', 'YearsSinceLastPromotion','YearsWithCurrManager'/</a:t>
            </a:r>
            <a:endParaRPr sz="9400"/>
          </a:p>
        </p:txBody>
      </p:sp>
      <p:pic>
        <p:nvPicPr>
          <p:cNvPr id="313" name="Google Shape;313;g136d2e3ac26_4_0"/>
          <p:cNvPicPr preferRelativeResize="0"/>
          <p:nvPr/>
        </p:nvPicPr>
        <p:blipFill>
          <a:blip r:embed="rId3">
            <a:alphaModFix/>
          </a:blip>
          <a:stretch>
            <a:fillRect/>
          </a:stretch>
        </p:blipFill>
        <p:spPr>
          <a:xfrm>
            <a:off x="6370063" y="1113538"/>
            <a:ext cx="2143125" cy="2143125"/>
          </a:xfrm>
          <a:prstGeom prst="rect">
            <a:avLst/>
          </a:prstGeom>
          <a:noFill/>
          <a:ln>
            <a:noFill/>
          </a:ln>
        </p:spPr>
      </p:pic>
      <p:sp>
        <p:nvSpPr>
          <p:cNvPr id="314" name="Google Shape;314;g136d2e3ac26_4_0"/>
          <p:cNvSpPr txBox="1"/>
          <p:nvPr/>
        </p:nvSpPr>
        <p:spPr>
          <a:xfrm>
            <a:off x="6468325" y="3180475"/>
            <a:ext cx="1922700" cy="311700"/>
          </a:xfrm>
          <a:prstGeom prst="rect">
            <a:avLst/>
          </a:prstGeom>
          <a:noFill/>
          <a:ln>
            <a:noFill/>
          </a:ln>
        </p:spPr>
        <p:txBody>
          <a:bodyPr spcFirstLastPara="1" wrap="square" lIns="91425" tIns="91425" rIns="91425" bIns="91425" anchor="t" anchorCtr="0">
            <a:spAutoFit/>
          </a:bodyPr>
          <a:lstStyle/>
          <a:p>
            <a:pPr marL="0" lvl="0" indent="0" algn="l" rtl="0">
              <a:lnSpc>
                <a:spcPct val="50000"/>
              </a:lnSpc>
              <a:spcBef>
                <a:spcPts val="1100"/>
              </a:spcBef>
              <a:spcAft>
                <a:spcPts val="0"/>
              </a:spcAft>
              <a:buNone/>
            </a:pPr>
            <a:r>
              <a:rPr lang="en-US" sz="1650" b="1">
                <a:solidFill>
                  <a:srgbClr val="FF0000"/>
                </a:solidFill>
                <a:highlight>
                  <a:schemeClr val="dk1"/>
                </a:highlight>
                <a:latin typeface="Courier New"/>
                <a:ea typeface="Courier New"/>
                <a:cs typeface="Courier New"/>
                <a:sym typeface="Courier New"/>
              </a:rPr>
              <a:t>'Attrition'</a:t>
            </a:r>
            <a:endParaRPr sz="2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3ed96532aa_0_57"/>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21" name="Google Shape;321;g13ed96532aa_0_57"/>
          <p:cNvPicPr preferRelativeResize="0"/>
          <p:nvPr/>
        </p:nvPicPr>
        <p:blipFill>
          <a:blip r:embed="rId3">
            <a:alphaModFix/>
          </a:blip>
          <a:stretch>
            <a:fillRect/>
          </a:stretch>
        </p:blipFill>
        <p:spPr>
          <a:xfrm>
            <a:off x="5344550" y="2268671"/>
            <a:ext cx="1364525" cy="1089600"/>
          </a:xfrm>
          <a:prstGeom prst="rect">
            <a:avLst/>
          </a:prstGeom>
          <a:noFill/>
          <a:ln>
            <a:noFill/>
          </a:ln>
        </p:spPr>
      </p:pic>
      <p:pic>
        <p:nvPicPr>
          <p:cNvPr id="322" name="Google Shape;322;g13ed96532aa_0_57"/>
          <p:cNvPicPr preferRelativeResize="0"/>
          <p:nvPr/>
        </p:nvPicPr>
        <p:blipFill>
          <a:blip r:embed="rId4">
            <a:alphaModFix/>
          </a:blip>
          <a:stretch>
            <a:fillRect/>
          </a:stretch>
        </p:blipFill>
        <p:spPr>
          <a:xfrm>
            <a:off x="5112335" y="881726"/>
            <a:ext cx="2424541" cy="1089600"/>
          </a:xfrm>
          <a:prstGeom prst="rect">
            <a:avLst/>
          </a:prstGeom>
          <a:noFill/>
          <a:ln>
            <a:noFill/>
          </a:ln>
        </p:spPr>
      </p:pic>
      <p:pic>
        <p:nvPicPr>
          <p:cNvPr id="323" name="Google Shape;323;g13ed96532aa_0_57"/>
          <p:cNvPicPr preferRelativeResize="0"/>
          <p:nvPr/>
        </p:nvPicPr>
        <p:blipFill>
          <a:blip r:embed="rId5">
            <a:alphaModFix/>
          </a:blip>
          <a:stretch>
            <a:fillRect/>
          </a:stretch>
        </p:blipFill>
        <p:spPr>
          <a:xfrm>
            <a:off x="6781800" y="1926375"/>
            <a:ext cx="1940500" cy="2567100"/>
          </a:xfrm>
          <a:prstGeom prst="rect">
            <a:avLst/>
          </a:prstGeom>
          <a:noFill/>
          <a:ln>
            <a:noFill/>
          </a:ln>
        </p:spPr>
      </p:pic>
      <p:pic>
        <p:nvPicPr>
          <p:cNvPr id="324" name="Google Shape;324;g13ed96532aa_0_57"/>
          <p:cNvPicPr preferRelativeResize="0"/>
          <p:nvPr/>
        </p:nvPicPr>
        <p:blipFill>
          <a:blip r:embed="rId6">
            <a:alphaModFix/>
          </a:blip>
          <a:stretch>
            <a:fillRect/>
          </a:stretch>
        </p:blipFill>
        <p:spPr>
          <a:xfrm>
            <a:off x="3522550" y="2245639"/>
            <a:ext cx="1672925" cy="1135675"/>
          </a:xfrm>
          <a:prstGeom prst="rect">
            <a:avLst/>
          </a:prstGeom>
          <a:noFill/>
          <a:ln>
            <a:noFill/>
          </a:ln>
        </p:spPr>
      </p:pic>
      <p:pic>
        <p:nvPicPr>
          <p:cNvPr id="325" name="Google Shape;325;g13ed96532aa_0_57"/>
          <p:cNvPicPr preferRelativeResize="0"/>
          <p:nvPr/>
        </p:nvPicPr>
        <p:blipFill>
          <a:blip r:embed="rId7">
            <a:alphaModFix/>
          </a:blip>
          <a:stretch>
            <a:fillRect/>
          </a:stretch>
        </p:blipFill>
        <p:spPr>
          <a:xfrm>
            <a:off x="4352046" y="3506151"/>
            <a:ext cx="2286004" cy="1135675"/>
          </a:xfrm>
          <a:prstGeom prst="rect">
            <a:avLst/>
          </a:prstGeom>
          <a:noFill/>
          <a:ln>
            <a:noFill/>
          </a:ln>
        </p:spPr>
      </p:pic>
      <p:sp>
        <p:nvSpPr>
          <p:cNvPr id="326" name="Google Shape;326;g13ed96532aa_0_57"/>
          <p:cNvSpPr txBox="1">
            <a:spLocks noGrp="1"/>
          </p:cNvSpPr>
          <p:nvPr>
            <p:ph type="title"/>
          </p:nvPr>
        </p:nvSpPr>
        <p:spPr>
          <a:xfrm>
            <a:off x="448050" y="312802"/>
            <a:ext cx="4133100" cy="5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science toolkits in this project</a:t>
            </a:r>
            <a:endParaRPr/>
          </a:p>
        </p:txBody>
      </p:sp>
      <p:sp>
        <p:nvSpPr>
          <p:cNvPr id="327" name="Google Shape;327;g13ed96532aa_0_57"/>
          <p:cNvSpPr txBox="1">
            <a:spLocks noGrp="1"/>
          </p:cNvSpPr>
          <p:nvPr>
            <p:ph type="body" idx="1"/>
          </p:nvPr>
        </p:nvSpPr>
        <p:spPr>
          <a:xfrm>
            <a:off x="441950" y="693776"/>
            <a:ext cx="4206300" cy="3407100"/>
          </a:xfrm>
          <a:prstGeom prst="rect">
            <a:avLst/>
          </a:prstGeom>
        </p:spPr>
        <p:txBody>
          <a:bodyPr spcFirstLastPara="1" wrap="square" lIns="0" tIns="0" rIns="0" bIns="0" anchor="t" anchorCtr="0">
            <a:noAutofit/>
          </a:bodyPr>
          <a:lstStyle/>
          <a:p>
            <a:pPr marL="0" lvl="0" indent="0" algn="l" rtl="0">
              <a:lnSpc>
                <a:spcPct val="100000"/>
              </a:lnSpc>
              <a:spcBef>
                <a:spcPts val="1100"/>
              </a:spcBef>
              <a:spcAft>
                <a:spcPts val="0"/>
              </a:spcAft>
              <a:buNone/>
            </a:pPr>
            <a:r>
              <a:rPr lang="en-US" sz="1400">
                <a:solidFill>
                  <a:schemeClr val="lt1"/>
                </a:solidFill>
                <a:latin typeface="Calibri"/>
                <a:ea typeface="Calibri"/>
                <a:cs typeface="Calibri"/>
                <a:sym typeface="Calibri"/>
              </a:rPr>
              <a:t>Language:</a:t>
            </a:r>
            <a:endParaRPr sz="1400">
              <a:solidFill>
                <a:schemeClr val="lt1"/>
              </a:solidFill>
              <a:latin typeface="Calibri"/>
              <a:ea typeface="Calibri"/>
              <a:cs typeface="Calibri"/>
              <a:sym typeface="Calibri"/>
            </a:endParaRPr>
          </a:p>
          <a:p>
            <a:pPr marL="457200" lvl="0" indent="-317500" algn="l" rtl="0">
              <a:lnSpc>
                <a:spcPct val="100000"/>
              </a:lnSpc>
              <a:spcBef>
                <a:spcPts val="110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Python</a:t>
            </a:r>
            <a:endParaRPr sz="1400">
              <a:solidFill>
                <a:schemeClr val="lt1"/>
              </a:solidFill>
              <a:latin typeface="Calibri"/>
              <a:ea typeface="Calibri"/>
              <a:cs typeface="Calibri"/>
              <a:sym typeface="Calibri"/>
            </a:endParaRPr>
          </a:p>
          <a:p>
            <a:pPr marL="0" lvl="0" indent="0" algn="l" rtl="0">
              <a:lnSpc>
                <a:spcPct val="100000"/>
              </a:lnSpc>
              <a:spcBef>
                <a:spcPts val="1100"/>
              </a:spcBef>
              <a:spcAft>
                <a:spcPts val="0"/>
              </a:spcAft>
              <a:buNone/>
            </a:pPr>
            <a:r>
              <a:rPr lang="en-US" sz="1400">
                <a:solidFill>
                  <a:schemeClr val="lt1"/>
                </a:solidFill>
                <a:latin typeface="Calibri"/>
                <a:ea typeface="Calibri"/>
                <a:cs typeface="Calibri"/>
                <a:sym typeface="Calibri"/>
              </a:rPr>
              <a:t>Data processing:</a:t>
            </a:r>
            <a:endParaRPr sz="1400">
              <a:solidFill>
                <a:schemeClr val="lt1"/>
              </a:solidFill>
              <a:latin typeface="Calibri"/>
              <a:ea typeface="Calibri"/>
              <a:cs typeface="Calibri"/>
              <a:sym typeface="Calibri"/>
            </a:endParaRPr>
          </a:p>
          <a:p>
            <a:pPr marL="457200" lvl="0" indent="-317500" algn="l" rtl="0">
              <a:lnSpc>
                <a:spcPct val="100000"/>
              </a:lnSpc>
              <a:spcBef>
                <a:spcPts val="110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pandas</a:t>
            </a:r>
            <a:endParaRPr sz="1400">
              <a:solidFill>
                <a:schemeClr val="lt1"/>
              </a:solidFill>
              <a:latin typeface="Calibri"/>
              <a:ea typeface="Calibri"/>
              <a:cs typeface="Calibri"/>
              <a:sym typeface="Calibri"/>
            </a:endParaRPr>
          </a:p>
          <a:p>
            <a:pPr marL="457200" lvl="0" indent="-317500" algn="l" rtl="0">
              <a:lnSpc>
                <a:spcPct val="100000"/>
              </a:lnSpc>
              <a:spcBef>
                <a:spcPts val="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numpy</a:t>
            </a:r>
            <a:endParaRPr sz="1400">
              <a:solidFill>
                <a:schemeClr val="lt1"/>
              </a:solidFill>
              <a:latin typeface="Calibri"/>
              <a:ea typeface="Calibri"/>
              <a:cs typeface="Calibri"/>
              <a:sym typeface="Calibri"/>
            </a:endParaRPr>
          </a:p>
          <a:p>
            <a:pPr marL="0" lvl="0" indent="0" algn="l" rtl="0">
              <a:lnSpc>
                <a:spcPct val="100000"/>
              </a:lnSpc>
              <a:spcBef>
                <a:spcPts val="1100"/>
              </a:spcBef>
              <a:spcAft>
                <a:spcPts val="0"/>
              </a:spcAft>
              <a:buNone/>
            </a:pPr>
            <a:r>
              <a:rPr lang="en-US" sz="1400">
                <a:solidFill>
                  <a:schemeClr val="lt1"/>
                </a:solidFill>
                <a:latin typeface="Calibri"/>
                <a:ea typeface="Calibri"/>
                <a:cs typeface="Calibri"/>
                <a:sym typeface="Calibri"/>
              </a:rPr>
              <a:t>Plotting:</a:t>
            </a:r>
            <a:endParaRPr sz="1400">
              <a:solidFill>
                <a:schemeClr val="lt1"/>
              </a:solidFill>
              <a:latin typeface="Calibri"/>
              <a:ea typeface="Calibri"/>
              <a:cs typeface="Calibri"/>
              <a:sym typeface="Calibri"/>
            </a:endParaRPr>
          </a:p>
          <a:p>
            <a:pPr marL="457200" lvl="0" indent="-317500" algn="l" rtl="0">
              <a:lnSpc>
                <a:spcPct val="100000"/>
              </a:lnSpc>
              <a:spcBef>
                <a:spcPts val="110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matplotlib</a:t>
            </a:r>
            <a:endParaRPr sz="1400">
              <a:solidFill>
                <a:schemeClr val="lt1"/>
              </a:solidFill>
              <a:latin typeface="Calibri"/>
              <a:ea typeface="Calibri"/>
              <a:cs typeface="Calibri"/>
              <a:sym typeface="Calibri"/>
            </a:endParaRPr>
          </a:p>
          <a:p>
            <a:pPr marL="457200" lvl="0" indent="-317500" algn="l" rtl="0">
              <a:lnSpc>
                <a:spcPct val="100000"/>
              </a:lnSpc>
              <a:spcBef>
                <a:spcPts val="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seaborn</a:t>
            </a:r>
            <a:endParaRPr sz="1400">
              <a:solidFill>
                <a:schemeClr val="lt1"/>
              </a:solidFill>
              <a:latin typeface="Calibri"/>
              <a:ea typeface="Calibri"/>
              <a:cs typeface="Calibri"/>
              <a:sym typeface="Calibri"/>
            </a:endParaRPr>
          </a:p>
          <a:p>
            <a:pPr marL="0" lvl="0" indent="0" algn="l" rtl="0">
              <a:lnSpc>
                <a:spcPct val="100000"/>
              </a:lnSpc>
              <a:spcBef>
                <a:spcPts val="1100"/>
              </a:spcBef>
              <a:spcAft>
                <a:spcPts val="0"/>
              </a:spcAft>
              <a:buNone/>
            </a:pPr>
            <a:r>
              <a:rPr lang="en-US" sz="1400">
                <a:solidFill>
                  <a:schemeClr val="lt1"/>
                </a:solidFill>
                <a:latin typeface="Calibri"/>
                <a:ea typeface="Calibri"/>
                <a:cs typeface="Calibri"/>
                <a:sym typeface="Calibri"/>
              </a:rPr>
              <a:t>ML:</a:t>
            </a:r>
            <a:endParaRPr sz="1400">
              <a:solidFill>
                <a:schemeClr val="lt1"/>
              </a:solidFill>
              <a:latin typeface="Calibri"/>
              <a:ea typeface="Calibri"/>
              <a:cs typeface="Calibri"/>
              <a:sym typeface="Calibri"/>
            </a:endParaRPr>
          </a:p>
          <a:p>
            <a:pPr marL="457200" lvl="0" indent="-317500" algn="l" rtl="0">
              <a:lnSpc>
                <a:spcPct val="100000"/>
              </a:lnSpc>
              <a:spcBef>
                <a:spcPts val="1100"/>
              </a:spcBef>
              <a:spcAft>
                <a:spcPts val="0"/>
              </a:spcAft>
              <a:buClr>
                <a:schemeClr val="lt1"/>
              </a:buClr>
              <a:buSzPts val="1400"/>
              <a:buFont typeface="Calibri"/>
              <a:buChar char="●"/>
            </a:pPr>
            <a:r>
              <a:rPr lang="en-US" sz="1400">
                <a:solidFill>
                  <a:schemeClr val="lt1"/>
                </a:solidFill>
                <a:latin typeface="Calibri"/>
                <a:ea typeface="Calibri"/>
                <a:cs typeface="Calibri"/>
                <a:sym typeface="Calibri"/>
              </a:rPr>
              <a:t>Sklearn</a:t>
            </a:r>
            <a:endParaRPr sz="1400">
              <a:solidFill>
                <a:schemeClr val="lt1"/>
              </a:solidFill>
              <a:latin typeface="Calibri"/>
              <a:ea typeface="Calibri"/>
              <a:cs typeface="Calibri"/>
              <a:sym typeface="Calibri"/>
            </a:endParaRPr>
          </a:p>
          <a:p>
            <a:pPr marL="0" lvl="0" indent="0" algn="l" rtl="0">
              <a:lnSpc>
                <a:spcPct val="100000"/>
              </a:lnSpc>
              <a:spcBef>
                <a:spcPts val="110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3e61935a5a_0_8"/>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Wrangling</a:t>
            </a:r>
            <a:endParaRPr/>
          </a:p>
        </p:txBody>
      </p:sp>
      <p:sp>
        <p:nvSpPr>
          <p:cNvPr id="334" name="Google Shape;334;g13e61935a5a_0_8"/>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35" name="Google Shape;335;g13e61935a5a_0_8"/>
          <p:cNvPicPr preferRelativeResize="0"/>
          <p:nvPr/>
        </p:nvPicPr>
        <p:blipFill>
          <a:blip r:embed="rId3">
            <a:alphaModFix/>
          </a:blip>
          <a:stretch>
            <a:fillRect/>
          </a:stretch>
        </p:blipFill>
        <p:spPr>
          <a:xfrm>
            <a:off x="770475" y="654051"/>
            <a:ext cx="7603051" cy="4276700"/>
          </a:xfrm>
          <a:prstGeom prst="rect">
            <a:avLst/>
          </a:prstGeom>
          <a:noFill/>
          <a:ln>
            <a:noFill/>
          </a:ln>
        </p:spPr>
      </p:pic>
      <p:pic>
        <p:nvPicPr>
          <p:cNvPr id="336" name="Google Shape;336;g13e61935a5a_0_8"/>
          <p:cNvPicPr preferRelativeResize="0"/>
          <p:nvPr/>
        </p:nvPicPr>
        <p:blipFill>
          <a:blip r:embed="rId4">
            <a:alphaModFix/>
          </a:blip>
          <a:stretch>
            <a:fillRect/>
          </a:stretch>
        </p:blipFill>
        <p:spPr>
          <a:xfrm>
            <a:off x="6431503" y="340500"/>
            <a:ext cx="1918050" cy="60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fdb3f08ff9_0_29"/>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Wrangling</a:t>
            </a:r>
            <a:endParaRPr/>
          </a:p>
          <a:p>
            <a:pPr marL="0" lvl="0" indent="0" algn="l" rtl="0">
              <a:spcBef>
                <a:spcPts val="0"/>
              </a:spcBef>
              <a:spcAft>
                <a:spcPts val="0"/>
              </a:spcAft>
              <a:buNone/>
            </a:pPr>
            <a:r>
              <a:rPr lang="en-US"/>
              <a:t>- Oversampling using SMOTE</a:t>
            </a:r>
            <a:endParaRPr/>
          </a:p>
        </p:txBody>
      </p:sp>
      <p:sp>
        <p:nvSpPr>
          <p:cNvPr id="343" name="Google Shape;343;gfdb3f08ff9_0_29"/>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344" name="Google Shape;344;gfdb3f08ff9_0_29"/>
          <p:cNvPicPr preferRelativeResize="0"/>
          <p:nvPr/>
        </p:nvPicPr>
        <p:blipFill>
          <a:blip r:embed="rId3">
            <a:alphaModFix/>
          </a:blip>
          <a:stretch>
            <a:fillRect/>
          </a:stretch>
        </p:blipFill>
        <p:spPr>
          <a:xfrm>
            <a:off x="210301" y="1664269"/>
            <a:ext cx="4444052" cy="2490451"/>
          </a:xfrm>
          <a:prstGeom prst="rect">
            <a:avLst/>
          </a:prstGeom>
          <a:noFill/>
          <a:ln>
            <a:noFill/>
          </a:ln>
        </p:spPr>
      </p:pic>
      <p:pic>
        <p:nvPicPr>
          <p:cNvPr id="345" name="Google Shape;345;gfdb3f08ff9_0_29"/>
          <p:cNvPicPr preferRelativeResize="0"/>
          <p:nvPr/>
        </p:nvPicPr>
        <p:blipFill>
          <a:blip r:embed="rId4">
            <a:alphaModFix/>
          </a:blip>
          <a:stretch>
            <a:fillRect/>
          </a:stretch>
        </p:blipFill>
        <p:spPr>
          <a:xfrm>
            <a:off x="4742600" y="1720050"/>
            <a:ext cx="4229974" cy="2379375"/>
          </a:xfrm>
          <a:prstGeom prst="rect">
            <a:avLst/>
          </a:prstGeom>
          <a:noFill/>
          <a:ln>
            <a:noFill/>
          </a:ln>
        </p:spPr>
      </p:pic>
      <p:sp>
        <p:nvSpPr>
          <p:cNvPr id="346" name="Google Shape;346;gfdb3f08ff9_0_29"/>
          <p:cNvSpPr txBox="1"/>
          <p:nvPr/>
        </p:nvSpPr>
        <p:spPr>
          <a:xfrm>
            <a:off x="844450" y="4425875"/>
            <a:ext cx="742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 SMOTE (synthetic minority oversampling technique) is one of the most commonly used oversampling methods to solve the imbalance problem. It aims to balance class distribution by randomly increasing minority class examples by replicating them.</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fdb3f08ff9_0_56"/>
          <p:cNvSpPr txBox="1">
            <a:spLocks noGrp="1"/>
          </p:cNvSpPr>
          <p:nvPr>
            <p:ph type="title"/>
          </p:nvPr>
        </p:nvSpPr>
        <p:spPr>
          <a:xfrm>
            <a:off x="210295" y="201175"/>
            <a:ext cx="5700900" cy="80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features may contribute to Attrition?</a:t>
            </a:r>
            <a:endParaRPr/>
          </a:p>
        </p:txBody>
      </p:sp>
      <p:sp>
        <p:nvSpPr>
          <p:cNvPr id="353" name="Google Shape;353;gfdb3f08ff9_0_56"/>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354" name="Google Shape;354;gfdb3f08ff9_0_56"/>
          <p:cNvPicPr preferRelativeResize="0"/>
          <p:nvPr/>
        </p:nvPicPr>
        <p:blipFill>
          <a:blip r:embed="rId3">
            <a:alphaModFix/>
          </a:blip>
          <a:stretch>
            <a:fillRect/>
          </a:stretch>
        </p:blipFill>
        <p:spPr>
          <a:xfrm>
            <a:off x="1106600" y="1001275"/>
            <a:ext cx="2668825" cy="1660975"/>
          </a:xfrm>
          <a:prstGeom prst="rect">
            <a:avLst/>
          </a:prstGeom>
          <a:noFill/>
          <a:ln>
            <a:noFill/>
          </a:ln>
        </p:spPr>
      </p:pic>
      <p:pic>
        <p:nvPicPr>
          <p:cNvPr id="355" name="Google Shape;355;gfdb3f08ff9_0_56"/>
          <p:cNvPicPr preferRelativeResize="0"/>
          <p:nvPr/>
        </p:nvPicPr>
        <p:blipFill>
          <a:blip r:embed="rId4">
            <a:alphaModFix/>
          </a:blip>
          <a:stretch>
            <a:fillRect/>
          </a:stretch>
        </p:blipFill>
        <p:spPr>
          <a:xfrm>
            <a:off x="5104550" y="984928"/>
            <a:ext cx="2292525" cy="1693672"/>
          </a:xfrm>
          <a:prstGeom prst="rect">
            <a:avLst/>
          </a:prstGeom>
          <a:noFill/>
          <a:ln>
            <a:noFill/>
          </a:ln>
        </p:spPr>
      </p:pic>
      <p:pic>
        <p:nvPicPr>
          <p:cNvPr id="356" name="Google Shape;356;gfdb3f08ff9_0_56"/>
          <p:cNvPicPr preferRelativeResize="0"/>
          <p:nvPr/>
        </p:nvPicPr>
        <p:blipFill>
          <a:blip r:embed="rId5">
            <a:alphaModFix/>
          </a:blip>
          <a:stretch>
            <a:fillRect/>
          </a:stretch>
        </p:blipFill>
        <p:spPr>
          <a:xfrm>
            <a:off x="810350" y="2901975"/>
            <a:ext cx="3199400" cy="2156375"/>
          </a:xfrm>
          <a:prstGeom prst="rect">
            <a:avLst/>
          </a:prstGeom>
          <a:noFill/>
          <a:ln>
            <a:noFill/>
          </a:ln>
        </p:spPr>
      </p:pic>
      <p:pic>
        <p:nvPicPr>
          <p:cNvPr id="357" name="Google Shape;357;gfdb3f08ff9_0_56"/>
          <p:cNvPicPr preferRelativeResize="0"/>
          <p:nvPr/>
        </p:nvPicPr>
        <p:blipFill>
          <a:blip r:embed="rId6">
            <a:alphaModFix/>
          </a:blip>
          <a:stretch>
            <a:fillRect/>
          </a:stretch>
        </p:blipFill>
        <p:spPr>
          <a:xfrm>
            <a:off x="4968225" y="3087800"/>
            <a:ext cx="2292526" cy="1970550"/>
          </a:xfrm>
          <a:prstGeom prst="rect">
            <a:avLst/>
          </a:prstGeom>
          <a:noFill/>
          <a:ln>
            <a:noFill/>
          </a:ln>
        </p:spPr>
      </p:pic>
      <p:sp>
        <p:nvSpPr>
          <p:cNvPr id="358" name="Google Shape;358;gfdb3f08ff9_0_56"/>
          <p:cNvSpPr txBox="1"/>
          <p:nvPr/>
        </p:nvSpPr>
        <p:spPr>
          <a:xfrm>
            <a:off x="1014600" y="654050"/>
            <a:ext cx="2760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Univariate Selection</a:t>
            </a:r>
            <a:endParaRPr sz="1000"/>
          </a:p>
        </p:txBody>
      </p:sp>
      <p:sp>
        <p:nvSpPr>
          <p:cNvPr id="359" name="Google Shape;359;gfdb3f08ff9_0_56"/>
          <p:cNvSpPr txBox="1"/>
          <p:nvPr/>
        </p:nvSpPr>
        <p:spPr>
          <a:xfrm>
            <a:off x="4920150" y="654050"/>
            <a:ext cx="3626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inbuilt class feature_importances of tree based classifiers</a:t>
            </a:r>
            <a:endParaRPr sz="1000"/>
          </a:p>
        </p:txBody>
      </p:sp>
      <p:sp>
        <p:nvSpPr>
          <p:cNvPr id="360" name="Google Shape;360;gfdb3f08ff9_0_56"/>
          <p:cNvSpPr txBox="1"/>
          <p:nvPr/>
        </p:nvSpPr>
        <p:spPr>
          <a:xfrm>
            <a:off x="5078100" y="2731600"/>
            <a:ext cx="298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Correlation Matrix with Heatmap</a:t>
            </a:r>
            <a:endParaRPr sz="1000"/>
          </a:p>
        </p:txBody>
      </p:sp>
      <p:sp>
        <p:nvSpPr>
          <p:cNvPr id="361" name="Google Shape;361;gfdb3f08ff9_0_56"/>
          <p:cNvSpPr txBox="1"/>
          <p:nvPr/>
        </p:nvSpPr>
        <p:spPr>
          <a:xfrm>
            <a:off x="1066800" y="2662250"/>
            <a:ext cx="222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Extra-trees classifier</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3ed96532aa_0_0"/>
          <p:cNvSpPr txBox="1">
            <a:spLocks noGrp="1"/>
          </p:cNvSpPr>
          <p:nvPr>
            <p:ph type="title"/>
          </p:nvPr>
        </p:nvSpPr>
        <p:spPr>
          <a:xfrm>
            <a:off x="210300" y="201175"/>
            <a:ext cx="4232400" cy="108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Exploratory Data Analysis - Monthly Income</a:t>
            </a:r>
            <a:endParaRPr/>
          </a:p>
        </p:txBody>
      </p:sp>
      <p:sp>
        <p:nvSpPr>
          <p:cNvPr id="368" name="Google Shape;368;g13ed96532aa_0_0"/>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69" name="Google Shape;369;g13ed96532aa_0_0"/>
          <p:cNvSpPr txBox="1"/>
          <p:nvPr/>
        </p:nvSpPr>
        <p:spPr>
          <a:xfrm>
            <a:off x="5766200" y="307075"/>
            <a:ext cx="3000000" cy="798900"/>
          </a:xfrm>
          <a:prstGeom prst="rect">
            <a:avLst/>
          </a:prstGeom>
          <a:noFill/>
          <a:ln>
            <a:noFill/>
          </a:ln>
        </p:spPr>
        <p:txBody>
          <a:bodyPr spcFirstLastPara="1" wrap="square" lIns="91425" tIns="91425" rIns="91425" bIns="91425" anchor="t" anchorCtr="0">
            <a:spAutoFit/>
          </a:bodyPr>
          <a:lstStyle/>
          <a:p>
            <a:pPr marL="0" marR="0" lvl="0" indent="0" algn="l" rtl="0">
              <a:lnSpc>
                <a:spcPct val="140000"/>
              </a:lnSpc>
              <a:spcBef>
                <a:spcPts val="0"/>
              </a:spcBef>
              <a:spcAft>
                <a:spcPts val="600"/>
              </a:spcAft>
              <a:buNone/>
            </a:pPr>
            <a:r>
              <a:rPr lang="en-US" sz="1050">
                <a:solidFill>
                  <a:schemeClr val="lt1"/>
                </a:solidFill>
                <a:highlight>
                  <a:srgbClr val="FFFFFF"/>
                </a:highlight>
              </a:rPr>
              <a:t>KDE plot represents the probability distribution of the data values as the area under the plotted curve.</a:t>
            </a:r>
            <a:endParaRPr/>
          </a:p>
        </p:txBody>
      </p:sp>
      <p:pic>
        <p:nvPicPr>
          <p:cNvPr id="370" name="Google Shape;370;g13ed96532aa_0_0"/>
          <p:cNvPicPr preferRelativeResize="0"/>
          <p:nvPr/>
        </p:nvPicPr>
        <p:blipFill>
          <a:blip r:embed="rId3">
            <a:alphaModFix/>
          </a:blip>
          <a:stretch>
            <a:fillRect/>
          </a:stretch>
        </p:blipFill>
        <p:spPr>
          <a:xfrm>
            <a:off x="172850" y="1872825"/>
            <a:ext cx="4307305" cy="2456510"/>
          </a:xfrm>
          <a:prstGeom prst="rect">
            <a:avLst/>
          </a:prstGeom>
          <a:noFill/>
          <a:ln>
            <a:noFill/>
          </a:ln>
        </p:spPr>
      </p:pic>
      <p:pic>
        <p:nvPicPr>
          <p:cNvPr id="371" name="Google Shape;371;g13ed96532aa_0_0"/>
          <p:cNvPicPr preferRelativeResize="0"/>
          <p:nvPr/>
        </p:nvPicPr>
        <p:blipFill>
          <a:blip r:embed="rId4">
            <a:alphaModFix/>
          </a:blip>
          <a:stretch>
            <a:fillRect/>
          </a:stretch>
        </p:blipFill>
        <p:spPr>
          <a:xfrm>
            <a:off x="4597855" y="1841738"/>
            <a:ext cx="4359044" cy="2518664"/>
          </a:xfrm>
          <a:prstGeom prst="rect">
            <a:avLst/>
          </a:prstGeom>
          <a:noFill/>
          <a:ln>
            <a:noFill/>
          </a:ln>
        </p:spPr>
      </p:pic>
      <p:sp>
        <p:nvSpPr>
          <p:cNvPr id="372" name="Google Shape;372;g13ed96532aa_0_0"/>
          <p:cNvSpPr txBox="1"/>
          <p:nvPr/>
        </p:nvSpPr>
        <p:spPr>
          <a:xfrm>
            <a:off x="2291400" y="4495800"/>
            <a:ext cx="4561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*Most employees have around $5000 monthly income and employees who earned around $2500 are more likely to leave the company</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fdb3f08ff9_0_37"/>
          <p:cNvSpPr txBox="1">
            <a:spLocks noGrp="1"/>
          </p:cNvSpPr>
          <p:nvPr>
            <p:ph type="title"/>
          </p:nvPr>
        </p:nvSpPr>
        <p:spPr>
          <a:xfrm>
            <a:off x="210312" y="201168"/>
            <a:ext cx="4142100" cy="800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US"/>
              <a:t>Exploratory Data Analysis - Age</a:t>
            </a:r>
            <a:endParaRPr/>
          </a:p>
          <a:p>
            <a:pPr marL="0" lvl="0" indent="0" algn="l" rtl="0">
              <a:spcBef>
                <a:spcPts val="0"/>
              </a:spcBef>
              <a:spcAft>
                <a:spcPts val="0"/>
              </a:spcAft>
              <a:buNone/>
            </a:pPr>
            <a:endParaRPr/>
          </a:p>
        </p:txBody>
      </p:sp>
      <p:sp>
        <p:nvSpPr>
          <p:cNvPr id="379" name="Google Shape;379;gfdb3f08ff9_0_37"/>
          <p:cNvSpPr txBox="1">
            <a:spLocks noGrp="1"/>
          </p:cNvSpPr>
          <p:nvPr>
            <p:ph type="sldNum" idx="12"/>
          </p:nvPr>
        </p:nvSpPr>
        <p:spPr>
          <a:xfrm>
            <a:off x="7086601" y="4800600"/>
            <a:ext cx="1828800" cy="16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380" name="Google Shape;380;gfdb3f08ff9_0_37"/>
          <p:cNvPicPr preferRelativeResize="0"/>
          <p:nvPr/>
        </p:nvPicPr>
        <p:blipFill>
          <a:blip r:embed="rId3">
            <a:alphaModFix/>
          </a:blip>
          <a:stretch>
            <a:fillRect/>
          </a:stretch>
        </p:blipFill>
        <p:spPr>
          <a:xfrm>
            <a:off x="1933447" y="1001275"/>
            <a:ext cx="7036029" cy="3706625"/>
          </a:xfrm>
          <a:prstGeom prst="rect">
            <a:avLst/>
          </a:prstGeom>
          <a:noFill/>
          <a:ln>
            <a:noFill/>
          </a:ln>
        </p:spPr>
      </p:pic>
      <p:sp>
        <p:nvSpPr>
          <p:cNvPr id="381" name="Google Shape;381;gfdb3f08ff9_0_37"/>
          <p:cNvSpPr txBox="1"/>
          <p:nvPr/>
        </p:nvSpPr>
        <p:spPr>
          <a:xfrm>
            <a:off x="51175" y="1289050"/>
            <a:ext cx="1731600" cy="3140100"/>
          </a:xfrm>
          <a:prstGeom prst="rect">
            <a:avLst/>
          </a:prstGeom>
          <a:noFill/>
          <a:ln>
            <a:noFill/>
          </a:ln>
        </p:spPr>
        <p:txBody>
          <a:bodyPr spcFirstLastPara="1" wrap="square" lIns="91425" tIns="91425" rIns="91425" bIns="91425" anchor="t" anchorCtr="0">
            <a:spAutoFit/>
          </a:bodyPr>
          <a:lstStyle/>
          <a:p>
            <a:pPr marL="457200" lvl="0" indent="-292100" algn="l" rtl="0">
              <a:lnSpc>
                <a:spcPct val="140000"/>
              </a:lnSpc>
              <a:spcBef>
                <a:spcPts val="0"/>
              </a:spcBef>
              <a:spcAft>
                <a:spcPts val="0"/>
              </a:spcAft>
              <a:buClr>
                <a:schemeClr val="lt1"/>
              </a:buClr>
              <a:buSzPts val="1000"/>
              <a:buAutoNum type="arabicPeriod"/>
            </a:pPr>
            <a:r>
              <a:rPr lang="en-US" sz="1000">
                <a:solidFill>
                  <a:schemeClr val="lt1"/>
                </a:solidFill>
                <a:highlight>
                  <a:srgbClr val="FFFFFF"/>
                </a:highlight>
              </a:rPr>
              <a:t>employees who have 19 years old is the most attrition</a:t>
            </a:r>
            <a:endParaRPr sz="1000">
              <a:solidFill>
                <a:schemeClr val="lt1"/>
              </a:solidFill>
              <a:highlight>
                <a:srgbClr val="FFFFFF"/>
              </a:highlight>
            </a:endParaRPr>
          </a:p>
          <a:p>
            <a:pPr marL="457200" lvl="0" indent="-292100" algn="l" rtl="0">
              <a:lnSpc>
                <a:spcPct val="140000"/>
              </a:lnSpc>
              <a:spcBef>
                <a:spcPts val="0"/>
              </a:spcBef>
              <a:spcAft>
                <a:spcPts val="0"/>
              </a:spcAft>
              <a:buClr>
                <a:schemeClr val="lt1"/>
              </a:buClr>
              <a:buSzPts val="1000"/>
              <a:buAutoNum type="arabicPeriod"/>
            </a:pPr>
            <a:r>
              <a:rPr lang="en-US" sz="1000">
                <a:solidFill>
                  <a:schemeClr val="lt1"/>
                </a:solidFill>
                <a:highlight>
                  <a:srgbClr val="FFFFFF"/>
                </a:highlight>
              </a:rPr>
              <a:t>A majority of people worked at IBM are between 26 and 45 years old </a:t>
            </a:r>
            <a:endParaRPr sz="1000">
              <a:solidFill>
                <a:schemeClr val="lt1"/>
              </a:solidFill>
              <a:highlight>
                <a:srgbClr val="FFFFFF"/>
              </a:highlight>
            </a:endParaRPr>
          </a:p>
          <a:p>
            <a:pPr marL="457200" lvl="0" indent="-292100" algn="l" rtl="0">
              <a:lnSpc>
                <a:spcPct val="140000"/>
              </a:lnSpc>
              <a:spcBef>
                <a:spcPts val="0"/>
              </a:spcBef>
              <a:spcAft>
                <a:spcPts val="0"/>
              </a:spcAft>
              <a:buClr>
                <a:schemeClr val="lt1"/>
              </a:buClr>
              <a:buSzPts val="1000"/>
              <a:buAutoNum type="arabicPeriod"/>
            </a:pPr>
            <a:r>
              <a:rPr lang="en-US" sz="1000">
                <a:solidFill>
                  <a:schemeClr val="lt1"/>
                </a:solidFill>
                <a:highlight>
                  <a:srgbClr val="FFFFFF"/>
                </a:highlight>
              </a:rPr>
              <a:t>Seems as if the majority of employees who leave the company are less than 33 years old.</a:t>
            </a:r>
            <a:endParaRPr sz="1000">
              <a:solidFill>
                <a:schemeClr val="lt1"/>
              </a:solidFill>
            </a:endParaRPr>
          </a:p>
        </p:txBody>
      </p:sp>
    </p:spTree>
  </p:cSld>
  <p:clrMapOvr>
    <a:masterClrMapping/>
  </p:clrMapOvr>
</p:sld>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1046</Words>
  <Application>Microsoft Office PowerPoint</Application>
  <PresentationFormat>On-screen Show (16:9)</PresentationFormat>
  <Paragraphs>174</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Courier New</vt:lpstr>
      <vt:lpstr>Calibri</vt:lpstr>
      <vt:lpstr>Arial</vt:lpstr>
      <vt:lpstr>IBM Plex Sans Light</vt:lpstr>
      <vt:lpstr>IBM Brand Template 2022</vt:lpstr>
      <vt:lpstr>Marketing IT &amp; Analytics Data Science Guild — HR Analytics Project </vt:lpstr>
      <vt:lpstr>Project Goals</vt:lpstr>
      <vt:lpstr>Data Profile</vt:lpstr>
      <vt:lpstr>Data science toolkits in this project</vt:lpstr>
      <vt:lpstr>Data Wrangling</vt:lpstr>
      <vt:lpstr>Data Wrangling - Oversampling using SMOTE</vt:lpstr>
      <vt:lpstr>What features may contribute to Attrition?</vt:lpstr>
      <vt:lpstr>Exploratory Data Analysis - Monthly Income</vt:lpstr>
      <vt:lpstr>Exploratory Data Analysis - Age </vt:lpstr>
      <vt:lpstr>Exploratory Data Analysis - Years from kernel density estimate (KDE) plot</vt:lpstr>
      <vt:lpstr>Exploratory Data Analysis - Distance from Home</vt:lpstr>
      <vt:lpstr>Exploratory Data Analysis - OverTime</vt:lpstr>
      <vt:lpstr>Exploratory Data Analysis -  Marital Status</vt:lpstr>
      <vt:lpstr>Exploratory Data Analysis -  Gender</vt:lpstr>
      <vt:lpstr>Exploratory Data Analysis - Education</vt:lpstr>
      <vt:lpstr>Exploratory Data Analysis - Education</vt:lpstr>
      <vt:lpstr>Tested Several Feature Selection Techniques and Model Types</vt:lpstr>
      <vt:lpstr>Predictive Modeling Random Forest </vt:lpstr>
      <vt:lpstr>Explanatory Modeling Binomial Regression (Generalized Linear Models)</vt:lpstr>
      <vt:lpstr>What features matters most to attrition? (And what should be done about it?)</vt:lpstr>
      <vt:lpstr>Recommendations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IT &amp; Analytics Data Science Guild — HR Analytics Project  Team 3 Caleb Pan Andrew Schroeder Jia Shen Julio Lopez</dc:title>
  <dc:creator>Sharon Coleman</dc:creator>
  <cp:lastModifiedBy>Julio Lopez Cancino</cp:lastModifiedBy>
  <cp:revision>2</cp:revision>
  <dcterms:created xsi:type="dcterms:W3CDTF">2022-07-14T20:56:23Z</dcterms:created>
  <dcterms:modified xsi:type="dcterms:W3CDTF">2023-01-22T05:07:57Z</dcterms:modified>
</cp:coreProperties>
</file>